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</p:sldMasterIdLst>
  <p:notesMasterIdLst>
    <p:notesMasterId r:id="rId17"/>
  </p:notesMasterIdLst>
  <p:sldIdLst>
    <p:sldId id="261" r:id="rId6"/>
    <p:sldId id="257" r:id="rId7"/>
    <p:sldId id="262" r:id="rId8"/>
    <p:sldId id="263" r:id="rId9"/>
    <p:sldId id="264" r:id="rId10"/>
    <p:sldId id="260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8713211158356143E-2"/>
                  <c:y val="6.94968386597177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19946268596363E-2"/>
                  <c:y val="-7.70148673364651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315914393344E-2"/>
                  <c:y val="-7.9609935546133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20173768571169"/>
                  <c:y val="-6.55051594598941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Доходы от  использования имущества</c:v>
                </c:pt>
                <c:pt idx="2">
                  <c:v>Прочие налоговые и неналоговые доходы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7</c:v>
                </c:pt>
                <c:pt idx="2">
                  <c:v>3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E963B-5ADD-4355-85C4-D171261383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8F2ED3-5183-45E1-9CF7-B90519AEB2EE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в муниципальную собственность 5 квартир для предоставления гражданам, с целью переселения  из ветхого и аварийного жилья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DC419-1572-4934-88D8-E5CAE67C555F}" type="parTrans" cxnId="{9AB856FD-0A67-4CC7-A7AA-4CD0389443A7}">
      <dgm:prSet/>
      <dgm:spPr/>
      <dgm:t>
        <a:bodyPr/>
        <a:lstStyle/>
        <a:p>
          <a:endParaRPr lang="ru-RU"/>
        </a:p>
      </dgm:t>
    </dgm:pt>
    <dgm:pt modelId="{22C3A52F-42A6-44DE-89E4-9EAEC64C374C}" type="sibTrans" cxnId="{9AB856FD-0A67-4CC7-A7AA-4CD0389443A7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9A103DB-8CC0-4DD9-84BF-555F5390A74A}">
      <dgm:prSet phldrT="[Текст]" custT="1"/>
      <dgm:spPr/>
      <dgm:t>
        <a:bodyPr/>
        <a:lstStyle/>
        <a:p>
          <a:pPr rtl="0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Ремонт банно-прачечного комбината </a:t>
          </a:r>
        </a:p>
        <a:p>
          <a:pPr rtl="0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92EEC-90B2-43F3-ABD0-AD5128467ECD}" type="parTrans" cxnId="{3AAE7A59-2886-4FAD-9AB5-B082D41D8342}">
      <dgm:prSet/>
      <dgm:spPr/>
      <dgm:t>
        <a:bodyPr/>
        <a:lstStyle/>
        <a:p>
          <a:endParaRPr lang="ru-RU"/>
        </a:p>
      </dgm:t>
    </dgm:pt>
    <dgm:pt modelId="{E4238EA2-CF04-4799-8E68-D98057C2E4E9}" type="sibTrans" cxnId="{3AAE7A59-2886-4FAD-9AB5-B082D41D8342}">
      <dgm:prSet/>
      <dgm:spPr/>
      <dgm:t>
        <a:bodyPr/>
        <a:lstStyle/>
        <a:p>
          <a:endParaRPr lang="ru-RU"/>
        </a:p>
      </dgm:t>
    </dgm:pt>
    <dgm:pt modelId="{B6DED7DB-BF7D-4193-BAB5-6AE1985F38D5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выпадающих доходов организациям, предоставляющим населению банные услуги </a:t>
          </a:r>
        </a:p>
      </dgm:t>
    </dgm:pt>
    <dgm:pt modelId="{24358311-FA1B-4980-B441-3947A07C3E74}" type="parTrans" cxnId="{FDACDD7F-EB5B-4E48-A2FA-933E2A51A3EB}">
      <dgm:prSet/>
      <dgm:spPr/>
      <dgm:t>
        <a:bodyPr/>
        <a:lstStyle/>
        <a:p>
          <a:endParaRPr lang="ru-RU"/>
        </a:p>
      </dgm:t>
    </dgm:pt>
    <dgm:pt modelId="{5F7801C1-0F22-4E66-B729-687DD04C1B7A}" type="sibTrans" cxnId="{FDACDD7F-EB5B-4E48-A2FA-933E2A51A3EB}">
      <dgm:prSet/>
      <dgm:spPr/>
      <dgm:t>
        <a:bodyPr/>
        <a:lstStyle/>
        <a:p>
          <a:endParaRPr lang="ru-RU"/>
        </a:p>
      </dgm:t>
    </dgm:pt>
    <dgm:pt modelId="{24DA6C87-C6F6-4718-9D71-CC3331DE64CC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выпадающих доходов организациям, предоставляющим населению услуги по откачке и вывозу бытовых сточных вод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BB714-42CF-4911-AB91-0208CF468EC7}" type="parTrans" cxnId="{35640629-1CEF-42BD-93FA-D74E203CEC50}">
      <dgm:prSet/>
      <dgm:spPr/>
      <dgm:t>
        <a:bodyPr/>
        <a:lstStyle/>
        <a:p>
          <a:endParaRPr lang="ru-RU"/>
        </a:p>
      </dgm:t>
    </dgm:pt>
    <dgm:pt modelId="{AF8C2580-16B0-4DCE-9D01-C7F0EF8EFCE1}" type="sibTrans" cxnId="{35640629-1CEF-42BD-93FA-D74E203CEC50}">
      <dgm:prSet/>
      <dgm:spPr/>
      <dgm:t>
        <a:bodyPr/>
        <a:lstStyle/>
        <a:p>
          <a:endParaRPr lang="ru-RU"/>
        </a:p>
      </dgm:t>
    </dgm:pt>
    <dgm:pt modelId="{325213D9-E2EB-46C4-96CF-0C7EC518DE8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МКУ «Управление городского хозяйства» (штатная численность – 31 единица)  </a:t>
          </a:r>
        </a:p>
      </dgm:t>
    </dgm:pt>
    <dgm:pt modelId="{9F8CD450-BC1C-4463-93C6-D381664DAE07}" type="parTrans" cxnId="{5635E4EC-A89A-49E4-AC51-A68FB7A4F819}">
      <dgm:prSet/>
      <dgm:spPr/>
      <dgm:t>
        <a:bodyPr/>
        <a:lstStyle/>
        <a:p>
          <a:endParaRPr lang="ru-RU"/>
        </a:p>
      </dgm:t>
    </dgm:pt>
    <dgm:pt modelId="{22DB5572-81CD-413E-8278-D3AD56159D28}" type="sibTrans" cxnId="{5635E4EC-A89A-49E4-AC51-A68FB7A4F819}">
      <dgm:prSet/>
      <dgm:spPr/>
      <dgm:t>
        <a:bodyPr/>
        <a:lstStyle/>
        <a:p>
          <a:endParaRPr lang="ru-RU"/>
        </a:p>
      </dgm:t>
    </dgm:pt>
    <dgm:pt modelId="{2F154349-41F8-4F5B-A567-1A3D251C2713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города (содержание уличного освещения, городского пляжа, мест захоронений, отлов безнадзорных животных, перенос рекламных конструкций установленных вдоль  автомобильной дороги  «Подъезд к городу» , санитарное содержание мест массового отдыха населения и озеленение города)</a:t>
          </a:r>
          <a:endParaRPr lang="ru-RU" sz="1400" b="1" dirty="0">
            <a:solidFill>
              <a:schemeClr val="bg1"/>
            </a:solidFill>
          </a:endParaRPr>
        </a:p>
      </dgm:t>
    </dgm:pt>
    <dgm:pt modelId="{51AB8315-8BFC-49E3-9420-EF6774DF4526}" type="parTrans" cxnId="{C7B12AA1-E8A4-4475-B75F-17BFEF58C651}">
      <dgm:prSet/>
      <dgm:spPr/>
      <dgm:t>
        <a:bodyPr/>
        <a:lstStyle/>
        <a:p>
          <a:endParaRPr lang="ru-RU"/>
        </a:p>
      </dgm:t>
    </dgm:pt>
    <dgm:pt modelId="{D0FCDB75-5569-4BB7-A171-45080265B05F}" type="sibTrans" cxnId="{C7B12AA1-E8A4-4475-B75F-17BFEF58C651}">
      <dgm:prSet/>
      <dgm:spPr/>
      <dgm:t>
        <a:bodyPr/>
        <a:lstStyle/>
        <a:p>
          <a:endParaRPr lang="ru-RU"/>
        </a:p>
      </dgm:t>
    </dgm:pt>
    <dgm:pt modelId="{0D404811-13E3-4FDC-A280-889A027275C4}" type="pres">
      <dgm:prSet presAssocID="{B49E963B-5ADD-4355-85C4-D171261383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7E31AE-906B-43B8-927C-A41EE6185038}" type="pres">
      <dgm:prSet presAssocID="{B49E963B-5ADD-4355-85C4-D171261383ED}" presName="Name1" presStyleCnt="0"/>
      <dgm:spPr/>
      <dgm:t>
        <a:bodyPr/>
        <a:lstStyle/>
        <a:p>
          <a:endParaRPr lang="ru-RU"/>
        </a:p>
      </dgm:t>
    </dgm:pt>
    <dgm:pt modelId="{D223E35C-D5DE-4DB8-94E4-D12DF0C13741}" type="pres">
      <dgm:prSet presAssocID="{B49E963B-5ADD-4355-85C4-D171261383ED}" presName="cycle" presStyleCnt="0"/>
      <dgm:spPr/>
      <dgm:t>
        <a:bodyPr/>
        <a:lstStyle/>
        <a:p>
          <a:endParaRPr lang="ru-RU"/>
        </a:p>
      </dgm:t>
    </dgm:pt>
    <dgm:pt modelId="{F7F151B3-14E5-491C-AD7B-8F62237A241F}" type="pres">
      <dgm:prSet presAssocID="{B49E963B-5ADD-4355-85C4-D171261383ED}" presName="srcNode" presStyleLbl="node1" presStyleIdx="0" presStyleCnt="6"/>
      <dgm:spPr/>
      <dgm:t>
        <a:bodyPr/>
        <a:lstStyle/>
        <a:p>
          <a:endParaRPr lang="ru-RU"/>
        </a:p>
      </dgm:t>
    </dgm:pt>
    <dgm:pt modelId="{31E31135-F231-4958-9FCB-4A225C5F4F4A}" type="pres">
      <dgm:prSet presAssocID="{B49E963B-5ADD-4355-85C4-D171261383ED}" presName="conn" presStyleLbl="parChTrans1D2" presStyleIdx="0" presStyleCnt="1"/>
      <dgm:spPr/>
      <dgm:t>
        <a:bodyPr/>
        <a:lstStyle/>
        <a:p>
          <a:endParaRPr lang="ru-RU"/>
        </a:p>
      </dgm:t>
    </dgm:pt>
    <dgm:pt modelId="{84AC276D-1E0D-4252-8CEB-610B0CAAE3A5}" type="pres">
      <dgm:prSet presAssocID="{B49E963B-5ADD-4355-85C4-D171261383ED}" presName="extraNode" presStyleLbl="node1" presStyleIdx="0" presStyleCnt="6"/>
      <dgm:spPr/>
      <dgm:t>
        <a:bodyPr/>
        <a:lstStyle/>
        <a:p>
          <a:endParaRPr lang="ru-RU"/>
        </a:p>
      </dgm:t>
    </dgm:pt>
    <dgm:pt modelId="{9B733C83-546B-4F5C-B363-B1A7C3D29E41}" type="pres">
      <dgm:prSet presAssocID="{B49E963B-5ADD-4355-85C4-D171261383ED}" presName="dstNode" presStyleLbl="node1" presStyleIdx="0" presStyleCnt="6"/>
      <dgm:spPr/>
      <dgm:t>
        <a:bodyPr/>
        <a:lstStyle/>
        <a:p>
          <a:endParaRPr lang="ru-RU"/>
        </a:p>
      </dgm:t>
    </dgm:pt>
    <dgm:pt modelId="{DD04C3A8-A2B7-47CB-94B0-E5252EBA3477}" type="pres">
      <dgm:prSet presAssocID="{EA8F2ED3-5183-45E1-9CF7-B90519AEB2EE}" presName="text_1" presStyleLbl="node1" presStyleIdx="0" presStyleCnt="6" custScaleY="86231" custLinFactNeighborX="-214" custLinFactNeighborY="-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302FA-00C3-4E9D-ADCA-D195238D14A9}" type="pres">
      <dgm:prSet presAssocID="{EA8F2ED3-5183-45E1-9CF7-B90519AEB2EE}" presName="accent_1" presStyleCnt="0"/>
      <dgm:spPr/>
      <dgm:t>
        <a:bodyPr/>
        <a:lstStyle/>
        <a:p>
          <a:endParaRPr lang="ru-RU"/>
        </a:p>
      </dgm:t>
    </dgm:pt>
    <dgm:pt modelId="{CBA9D139-CFEF-4BCF-933E-5179A11394C6}" type="pres">
      <dgm:prSet presAssocID="{EA8F2ED3-5183-45E1-9CF7-B90519AEB2EE}" presName="accentRepeatNode" presStyleLbl="solidFgAcc1" presStyleIdx="0" presStyleCnt="6" custScaleX="104912" custScaleY="99016" custLinFactNeighborX="-238" custLinFactNeighborY="-4875"/>
      <dgm:spPr/>
      <dgm:t>
        <a:bodyPr/>
        <a:lstStyle/>
        <a:p>
          <a:endParaRPr lang="ru-RU"/>
        </a:p>
      </dgm:t>
    </dgm:pt>
    <dgm:pt modelId="{40FEB832-7E6E-4607-BC88-2790623270D7}" type="pres">
      <dgm:prSet presAssocID="{89A103DB-8CC0-4DD9-84BF-555F5390A74A}" presName="text_2" presStyleLbl="node1" presStyleIdx="1" presStyleCnt="6" custScaleY="78700" custLinFactNeighborX="-1012" custLinFactNeighborY="-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3343-3D74-43BB-86D5-6801441CBBC0}" type="pres">
      <dgm:prSet presAssocID="{89A103DB-8CC0-4DD9-84BF-555F5390A74A}" presName="accent_2" presStyleCnt="0"/>
      <dgm:spPr/>
      <dgm:t>
        <a:bodyPr/>
        <a:lstStyle/>
        <a:p>
          <a:endParaRPr lang="ru-RU"/>
        </a:p>
      </dgm:t>
    </dgm:pt>
    <dgm:pt modelId="{F278BADA-93D1-4C91-B087-AFC4FA1EDD69}" type="pres">
      <dgm:prSet presAssocID="{89A103DB-8CC0-4DD9-84BF-555F5390A74A}" presName="accentRepeatNode" presStyleLbl="solidFgAcc1" presStyleIdx="1" presStyleCnt="6" custLinFactNeighborX="878" custLinFactNeighborY="3615"/>
      <dgm:spPr/>
      <dgm:t>
        <a:bodyPr/>
        <a:lstStyle/>
        <a:p>
          <a:endParaRPr lang="ru-RU"/>
        </a:p>
      </dgm:t>
    </dgm:pt>
    <dgm:pt modelId="{A1380468-9F2D-4264-9A73-2C6C4AEB3C0D}" type="pres">
      <dgm:prSet presAssocID="{B6DED7DB-BF7D-4193-BAB5-6AE1985F38D5}" presName="text_3" presStyleLbl="node1" presStyleIdx="2" presStyleCnt="6" custScaleY="75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E637-B749-4A93-9969-8AADDDE9BB9D}" type="pres">
      <dgm:prSet presAssocID="{B6DED7DB-BF7D-4193-BAB5-6AE1985F38D5}" presName="accent_3" presStyleCnt="0"/>
      <dgm:spPr/>
      <dgm:t>
        <a:bodyPr/>
        <a:lstStyle/>
        <a:p>
          <a:endParaRPr lang="ru-RU"/>
        </a:p>
      </dgm:t>
    </dgm:pt>
    <dgm:pt modelId="{FEEA7792-92F8-4C93-939E-D53CE69ED252}" type="pres">
      <dgm:prSet presAssocID="{B6DED7DB-BF7D-4193-BAB5-6AE1985F38D5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AB11E3-5F3F-40BC-AB5E-807FEAC6FA9A}" type="pres">
      <dgm:prSet presAssocID="{24DA6C87-C6F6-4718-9D71-CC3331DE64CC}" presName="text_4" presStyleLbl="node1" presStyleIdx="3" presStyleCnt="6" custScaleY="7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902CD-1E23-4495-8A4E-464B7DA5501D}" type="pres">
      <dgm:prSet presAssocID="{24DA6C87-C6F6-4718-9D71-CC3331DE64CC}" presName="accent_4" presStyleCnt="0"/>
      <dgm:spPr/>
      <dgm:t>
        <a:bodyPr/>
        <a:lstStyle/>
        <a:p>
          <a:endParaRPr lang="ru-RU"/>
        </a:p>
      </dgm:t>
    </dgm:pt>
    <dgm:pt modelId="{C555332F-B262-4EAA-AD99-D0D8E62FB7D5}" type="pres">
      <dgm:prSet presAssocID="{24DA6C87-C6F6-4718-9D71-CC3331DE64CC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817801-205F-46FC-8FF7-19EAA33466E2}" type="pres">
      <dgm:prSet presAssocID="{325213D9-E2EB-46C4-96CF-0C7EC518DE8A}" presName="text_5" presStyleLbl="node1" presStyleIdx="4" presStyleCnt="6" custScaleY="8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CDA5-5481-4060-872F-E57A40543838}" type="pres">
      <dgm:prSet presAssocID="{325213D9-E2EB-46C4-96CF-0C7EC518DE8A}" presName="accent_5" presStyleCnt="0"/>
      <dgm:spPr/>
      <dgm:t>
        <a:bodyPr/>
        <a:lstStyle/>
        <a:p>
          <a:endParaRPr lang="ru-RU"/>
        </a:p>
      </dgm:t>
    </dgm:pt>
    <dgm:pt modelId="{52257A44-EC38-4341-9C34-5F99E51183F9}" type="pres">
      <dgm:prSet presAssocID="{325213D9-E2EB-46C4-96CF-0C7EC518DE8A}" presName="accentRepeatNode" presStyleLbl="solidFgAcc1" presStyleIdx="4" presStyleCnt="6" custScaleX="106448" custScaleY="99016" custLinFactNeighborX="530" custLinFactNeighborY="31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7D225C-68FA-4EFB-A555-F8D014AF3346}" type="pres">
      <dgm:prSet presAssocID="{2F154349-41F8-4F5B-A567-1A3D251C2713}" presName="text_6" presStyleLbl="node1" presStyleIdx="5" presStyleCnt="6" custScaleY="13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0AAB5-15A8-45BC-A819-0FD2DD707405}" type="pres">
      <dgm:prSet presAssocID="{2F154349-41F8-4F5B-A567-1A3D251C2713}" presName="accent_6" presStyleCnt="0"/>
      <dgm:spPr/>
    </dgm:pt>
    <dgm:pt modelId="{0CE5C6D8-AC62-49F8-981E-4F7234B4A5AE}" type="pres">
      <dgm:prSet presAssocID="{2F154349-41F8-4F5B-A567-1A3D251C2713}" presName="accentRepeatNode" presStyleLbl="solidFgAcc1" presStyleIdx="5" presStyleCnt="6"/>
      <dgm:spPr/>
    </dgm:pt>
  </dgm:ptLst>
  <dgm:cxnLst>
    <dgm:cxn modelId="{3AAE7A59-2886-4FAD-9AB5-B082D41D8342}" srcId="{B49E963B-5ADD-4355-85C4-D171261383ED}" destId="{89A103DB-8CC0-4DD9-84BF-555F5390A74A}" srcOrd="1" destOrd="0" parTransId="{C1492EEC-90B2-43F3-ABD0-AD5128467ECD}" sibTransId="{E4238EA2-CF04-4799-8E68-D98057C2E4E9}"/>
    <dgm:cxn modelId="{29C5F5BF-B27B-47F7-BE1A-568815680AC0}" type="presOf" srcId="{B49E963B-5ADD-4355-85C4-D171261383ED}" destId="{0D404811-13E3-4FDC-A280-889A027275C4}" srcOrd="0" destOrd="0" presId="urn:microsoft.com/office/officeart/2008/layout/VerticalCurvedList"/>
    <dgm:cxn modelId="{9AB856FD-0A67-4CC7-A7AA-4CD0389443A7}" srcId="{B49E963B-5ADD-4355-85C4-D171261383ED}" destId="{EA8F2ED3-5183-45E1-9CF7-B90519AEB2EE}" srcOrd="0" destOrd="0" parTransId="{2E1DC419-1572-4934-88D8-E5CAE67C555F}" sibTransId="{22C3A52F-42A6-44DE-89E4-9EAEC64C374C}"/>
    <dgm:cxn modelId="{C7B12AA1-E8A4-4475-B75F-17BFEF58C651}" srcId="{B49E963B-5ADD-4355-85C4-D171261383ED}" destId="{2F154349-41F8-4F5B-A567-1A3D251C2713}" srcOrd="5" destOrd="0" parTransId="{51AB8315-8BFC-49E3-9420-EF6774DF4526}" sibTransId="{D0FCDB75-5569-4BB7-A171-45080265B05F}"/>
    <dgm:cxn modelId="{B3F1413E-8B48-473C-8009-AA8FBB73507F}" type="presOf" srcId="{89A103DB-8CC0-4DD9-84BF-555F5390A74A}" destId="{40FEB832-7E6E-4607-BC88-2790623270D7}" srcOrd="0" destOrd="0" presId="urn:microsoft.com/office/officeart/2008/layout/VerticalCurvedList"/>
    <dgm:cxn modelId="{CC67EACC-186C-4538-8C67-C882691648DD}" type="presOf" srcId="{24DA6C87-C6F6-4718-9D71-CC3331DE64CC}" destId="{8EAB11E3-5F3F-40BC-AB5E-807FEAC6FA9A}" srcOrd="0" destOrd="0" presId="urn:microsoft.com/office/officeart/2008/layout/VerticalCurvedList"/>
    <dgm:cxn modelId="{BC113021-B1C5-4AF6-AB3F-EC3892781DA6}" type="presOf" srcId="{325213D9-E2EB-46C4-96CF-0C7EC518DE8A}" destId="{CF817801-205F-46FC-8FF7-19EAA33466E2}" srcOrd="0" destOrd="0" presId="urn:microsoft.com/office/officeart/2008/layout/VerticalCurvedList"/>
    <dgm:cxn modelId="{35640629-1CEF-42BD-93FA-D74E203CEC50}" srcId="{B49E963B-5ADD-4355-85C4-D171261383ED}" destId="{24DA6C87-C6F6-4718-9D71-CC3331DE64CC}" srcOrd="3" destOrd="0" parTransId="{A20BB714-42CF-4911-AB91-0208CF468EC7}" sibTransId="{AF8C2580-16B0-4DCE-9D01-C7F0EF8EFCE1}"/>
    <dgm:cxn modelId="{EEDAC90D-F7EE-4272-A0C5-3FC384A16184}" type="presOf" srcId="{2F154349-41F8-4F5B-A567-1A3D251C2713}" destId="{ED7D225C-68FA-4EFB-A555-F8D014AF3346}" srcOrd="0" destOrd="0" presId="urn:microsoft.com/office/officeart/2008/layout/VerticalCurvedList"/>
    <dgm:cxn modelId="{FDACDD7F-EB5B-4E48-A2FA-933E2A51A3EB}" srcId="{B49E963B-5ADD-4355-85C4-D171261383ED}" destId="{B6DED7DB-BF7D-4193-BAB5-6AE1985F38D5}" srcOrd="2" destOrd="0" parTransId="{24358311-FA1B-4980-B441-3947A07C3E74}" sibTransId="{5F7801C1-0F22-4E66-B729-687DD04C1B7A}"/>
    <dgm:cxn modelId="{5635E4EC-A89A-49E4-AC51-A68FB7A4F819}" srcId="{B49E963B-5ADD-4355-85C4-D171261383ED}" destId="{325213D9-E2EB-46C4-96CF-0C7EC518DE8A}" srcOrd="4" destOrd="0" parTransId="{9F8CD450-BC1C-4463-93C6-D381664DAE07}" sibTransId="{22DB5572-81CD-413E-8278-D3AD56159D28}"/>
    <dgm:cxn modelId="{BC01E821-F5F0-4CC6-9DD5-9625BE3EC2C4}" type="presOf" srcId="{22C3A52F-42A6-44DE-89E4-9EAEC64C374C}" destId="{31E31135-F231-4958-9FCB-4A225C5F4F4A}" srcOrd="0" destOrd="0" presId="urn:microsoft.com/office/officeart/2008/layout/VerticalCurvedList"/>
    <dgm:cxn modelId="{FA957102-06FD-48A1-B045-89FE8F0444D5}" type="presOf" srcId="{B6DED7DB-BF7D-4193-BAB5-6AE1985F38D5}" destId="{A1380468-9F2D-4264-9A73-2C6C4AEB3C0D}" srcOrd="0" destOrd="0" presId="urn:microsoft.com/office/officeart/2008/layout/VerticalCurvedList"/>
    <dgm:cxn modelId="{71FEEDE0-88C6-4324-9160-79FF50DC1FE7}" type="presOf" srcId="{EA8F2ED3-5183-45E1-9CF7-B90519AEB2EE}" destId="{DD04C3A8-A2B7-47CB-94B0-E5252EBA3477}" srcOrd="0" destOrd="0" presId="urn:microsoft.com/office/officeart/2008/layout/VerticalCurvedList"/>
    <dgm:cxn modelId="{25F92FB5-ED7D-4D68-95F1-C3092BAC8DC9}" type="presParOf" srcId="{0D404811-13E3-4FDC-A280-889A027275C4}" destId="{777E31AE-906B-43B8-927C-A41EE6185038}" srcOrd="0" destOrd="0" presId="urn:microsoft.com/office/officeart/2008/layout/VerticalCurvedList"/>
    <dgm:cxn modelId="{0ACA8614-E0DF-4E6F-AEB3-074182D24296}" type="presParOf" srcId="{777E31AE-906B-43B8-927C-A41EE6185038}" destId="{D223E35C-D5DE-4DB8-94E4-D12DF0C13741}" srcOrd="0" destOrd="0" presId="urn:microsoft.com/office/officeart/2008/layout/VerticalCurvedList"/>
    <dgm:cxn modelId="{AA18E221-9B3F-422F-89CB-A17E672054DA}" type="presParOf" srcId="{D223E35C-D5DE-4DB8-94E4-D12DF0C13741}" destId="{F7F151B3-14E5-491C-AD7B-8F62237A241F}" srcOrd="0" destOrd="0" presId="urn:microsoft.com/office/officeart/2008/layout/VerticalCurvedList"/>
    <dgm:cxn modelId="{D1C2ED9A-BD09-4B2E-84A5-ADB7C1F0CD6A}" type="presParOf" srcId="{D223E35C-D5DE-4DB8-94E4-D12DF0C13741}" destId="{31E31135-F231-4958-9FCB-4A225C5F4F4A}" srcOrd="1" destOrd="0" presId="urn:microsoft.com/office/officeart/2008/layout/VerticalCurvedList"/>
    <dgm:cxn modelId="{8169BE00-6144-4707-998B-150639A26F21}" type="presParOf" srcId="{D223E35C-D5DE-4DB8-94E4-D12DF0C13741}" destId="{84AC276D-1E0D-4252-8CEB-610B0CAAE3A5}" srcOrd="2" destOrd="0" presId="urn:microsoft.com/office/officeart/2008/layout/VerticalCurvedList"/>
    <dgm:cxn modelId="{BD79EFDB-1AF1-4486-BC08-6F32E5E5BCB1}" type="presParOf" srcId="{D223E35C-D5DE-4DB8-94E4-D12DF0C13741}" destId="{9B733C83-546B-4F5C-B363-B1A7C3D29E41}" srcOrd="3" destOrd="0" presId="urn:microsoft.com/office/officeart/2008/layout/VerticalCurvedList"/>
    <dgm:cxn modelId="{790ACE6B-AFC9-423E-ABDE-EC0736A959F6}" type="presParOf" srcId="{777E31AE-906B-43B8-927C-A41EE6185038}" destId="{DD04C3A8-A2B7-47CB-94B0-E5252EBA3477}" srcOrd="1" destOrd="0" presId="urn:microsoft.com/office/officeart/2008/layout/VerticalCurvedList"/>
    <dgm:cxn modelId="{4A36CBF2-3DBE-4757-AA12-C87CEB3B9FB1}" type="presParOf" srcId="{777E31AE-906B-43B8-927C-A41EE6185038}" destId="{D5C302FA-00C3-4E9D-ADCA-D195238D14A9}" srcOrd="2" destOrd="0" presId="urn:microsoft.com/office/officeart/2008/layout/VerticalCurvedList"/>
    <dgm:cxn modelId="{B56A516D-9690-4415-AF5B-B0E18ED136AA}" type="presParOf" srcId="{D5C302FA-00C3-4E9D-ADCA-D195238D14A9}" destId="{CBA9D139-CFEF-4BCF-933E-5179A11394C6}" srcOrd="0" destOrd="0" presId="urn:microsoft.com/office/officeart/2008/layout/VerticalCurvedList"/>
    <dgm:cxn modelId="{3B9EAE72-A26D-4499-A608-C2A0F82465CD}" type="presParOf" srcId="{777E31AE-906B-43B8-927C-A41EE6185038}" destId="{40FEB832-7E6E-4607-BC88-2790623270D7}" srcOrd="3" destOrd="0" presId="urn:microsoft.com/office/officeart/2008/layout/VerticalCurvedList"/>
    <dgm:cxn modelId="{5D8BBD45-520D-45B0-8370-435426DCE2C2}" type="presParOf" srcId="{777E31AE-906B-43B8-927C-A41EE6185038}" destId="{09AA3343-3D74-43BB-86D5-6801441CBBC0}" srcOrd="4" destOrd="0" presId="urn:microsoft.com/office/officeart/2008/layout/VerticalCurvedList"/>
    <dgm:cxn modelId="{485F71D7-8642-4441-9587-BED1B2CC2AA2}" type="presParOf" srcId="{09AA3343-3D74-43BB-86D5-6801441CBBC0}" destId="{F278BADA-93D1-4C91-B087-AFC4FA1EDD69}" srcOrd="0" destOrd="0" presId="urn:microsoft.com/office/officeart/2008/layout/VerticalCurvedList"/>
    <dgm:cxn modelId="{F1817EA3-B79D-4295-8AD6-A5B188C9C30A}" type="presParOf" srcId="{777E31AE-906B-43B8-927C-A41EE6185038}" destId="{A1380468-9F2D-4264-9A73-2C6C4AEB3C0D}" srcOrd="5" destOrd="0" presId="urn:microsoft.com/office/officeart/2008/layout/VerticalCurvedList"/>
    <dgm:cxn modelId="{C36EF008-19D0-4CBA-84A8-E845C33B0C5E}" type="presParOf" srcId="{777E31AE-906B-43B8-927C-A41EE6185038}" destId="{4BDDE637-B749-4A93-9969-8AADDDE9BB9D}" srcOrd="6" destOrd="0" presId="urn:microsoft.com/office/officeart/2008/layout/VerticalCurvedList"/>
    <dgm:cxn modelId="{20CA8308-2C28-451A-A3E3-9AB0C4342DEA}" type="presParOf" srcId="{4BDDE637-B749-4A93-9969-8AADDDE9BB9D}" destId="{FEEA7792-92F8-4C93-939E-D53CE69ED252}" srcOrd="0" destOrd="0" presId="urn:microsoft.com/office/officeart/2008/layout/VerticalCurvedList"/>
    <dgm:cxn modelId="{AD0997EF-4E84-49EE-BC28-BF2505092118}" type="presParOf" srcId="{777E31AE-906B-43B8-927C-A41EE6185038}" destId="{8EAB11E3-5F3F-40BC-AB5E-807FEAC6FA9A}" srcOrd="7" destOrd="0" presId="urn:microsoft.com/office/officeart/2008/layout/VerticalCurvedList"/>
    <dgm:cxn modelId="{60376E50-E6C3-4097-AB1B-FB407ADD81F2}" type="presParOf" srcId="{777E31AE-906B-43B8-927C-A41EE6185038}" destId="{7D5902CD-1E23-4495-8A4E-464B7DA5501D}" srcOrd="8" destOrd="0" presId="urn:microsoft.com/office/officeart/2008/layout/VerticalCurvedList"/>
    <dgm:cxn modelId="{BB38CC74-C60C-4753-96AC-457976BF5CD9}" type="presParOf" srcId="{7D5902CD-1E23-4495-8A4E-464B7DA5501D}" destId="{C555332F-B262-4EAA-AD99-D0D8E62FB7D5}" srcOrd="0" destOrd="0" presId="urn:microsoft.com/office/officeart/2008/layout/VerticalCurvedList"/>
    <dgm:cxn modelId="{76CBEE8F-98B7-4A3B-BF0A-CA472FDBD4CA}" type="presParOf" srcId="{777E31AE-906B-43B8-927C-A41EE6185038}" destId="{CF817801-205F-46FC-8FF7-19EAA33466E2}" srcOrd="9" destOrd="0" presId="urn:microsoft.com/office/officeart/2008/layout/VerticalCurvedList"/>
    <dgm:cxn modelId="{6C0DDA94-9E52-4FD4-8F8E-F1C027CF8DD8}" type="presParOf" srcId="{777E31AE-906B-43B8-927C-A41EE6185038}" destId="{49E3CDA5-5481-4060-872F-E57A40543838}" srcOrd="10" destOrd="0" presId="urn:microsoft.com/office/officeart/2008/layout/VerticalCurvedList"/>
    <dgm:cxn modelId="{C9140676-25E3-4A95-9323-E634DE73D084}" type="presParOf" srcId="{49E3CDA5-5481-4060-872F-E57A40543838}" destId="{52257A44-EC38-4341-9C34-5F99E51183F9}" srcOrd="0" destOrd="0" presId="urn:microsoft.com/office/officeart/2008/layout/VerticalCurvedList"/>
    <dgm:cxn modelId="{B4AA7709-E4FE-43A5-96EC-FD976F9B35F4}" type="presParOf" srcId="{777E31AE-906B-43B8-927C-A41EE6185038}" destId="{ED7D225C-68FA-4EFB-A555-F8D014AF3346}" srcOrd="11" destOrd="0" presId="urn:microsoft.com/office/officeart/2008/layout/VerticalCurvedList"/>
    <dgm:cxn modelId="{E92747AE-ED30-42FB-9B5A-5FAEFD010344}" type="presParOf" srcId="{777E31AE-906B-43B8-927C-A41EE6185038}" destId="{1880AAB5-15A8-45BC-A819-0FD2DD707405}" srcOrd="12" destOrd="0" presId="urn:microsoft.com/office/officeart/2008/layout/VerticalCurvedList"/>
    <dgm:cxn modelId="{CE7C6537-4D04-481B-B866-CCCB7DE17418}" type="presParOf" srcId="{1880AAB5-15A8-45BC-A819-0FD2DD707405}" destId="{0CE5C6D8-AC62-49F8-981E-4F7234B4A5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C33A3-5DF2-4D73-89D4-B150E9144C1B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50733-BE0A-4D38-9671-01752DBC74B4}">
      <dgm:prSet phldrT="[Текст]" phldr="1"/>
      <dgm:spPr/>
      <dgm:t>
        <a:bodyPr/>
        <a:lstStyle/>
        <a:p>
          <a:endParaRPr lang="ru-RU" dirty="0"/>
        </a:p>
      </dgm:t>
    </dgm:pt>
    <dgm:pt modelId="{B1EE7241-C5CB-4BA2-9157-D16353A749B5}" type="parTrans" cxnId="{958ABFC6-7FC1-4640-A3A2-9BF649156E62}">
      <dgm:prSet/>
      <dgm:spPr/>
      <dgm:t>
        <a:bodyPr/>
        <a:lstStyle/>
        <a:p>
          <a:endParaRPr lang="ru-RU"/>
        </a:p>
      </dgm:t>
    </dgm:pt>
    <dgm:pt modelId="{CA71232F-D9B8-4599-A2DE-278EAE0D5F6B}" type="sibTrans" cxnId="{958ABFC6-7FC1-4640-A3A2-9BF649156E62}">
      <dgm:prSet/>
      <dgm:spPr/>
      <dgm:t>
        <a:bodyPr/>
        <a:lstStyle/>
        <a:p>
          <a:endParaRPr lang="ru-RU"/>
        </a:p>
      </dgm:t>
    </dgm:pt>
    <dgm:pt modelId="{917519DF-C2FD-40F7-BEDC-D0B65E8D21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МБУК «Централизованная библиотечная система» – штатная численность 16 ед.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3A24B9-C14B-436B-91A8-4F59DA86A391}" type="parTrans" cxnId="{5B87BAF1-A6EE-4BD8-8CB5-E1E47741D432}">
      <dgm:prSet/>
      <dgm:spPr/>
      <dgm:t>
        <a:bodyPr/>
        <a:lstStyle/>
        <a:p>
          <a:endParaRPr lang="ru-RU"/>
        </a:p>
      </dgm:t>
    </dgm:pt>
    <dgm:pt modelId="{7CEBF07A-7373-4094-AE49-14DC3E8130E7}" type="sibTrans" cxnId="{5B87BAF1-A6EE-4BD8-8CB5-E1E47741D432}">
      <dgm:prSet/>
      <dgm:spPr/>
      <dgm:t>
        <a:bodyPr/>
        <a:lstStyle/>
        <a:p>
          <a:endParaRPr lang="ru-RU"/>
        </a:p>
      </dgm:t>
    </dgm:pt>
    <dgm:pt modelId="{AD75956E-A515-42F4-825D-505DDAC1DD6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Расходы на заработную плату и страховые взносы – 12 млн. руб.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1D7997-0323-4667-8781-8A0CDC64C862}" type="parTrans" cxnId="{CAB940ED-E768-4656-BC5C-26E437D6CB3E}">
      <dgm:prSet/>
      <dgm:spPr/>
      <dgm:t>
        <a:bodyPr/>
        <a:lstStyle/>
        <a:p>
          <a:endParaRPr lang="ru-RU"/>
        </a:p>
      </dgm:t>
    </dgm:pt>
    <dgm:pt modelId="{5E3B405D-81CE-4CAE-9414-D14216F3BC15}" type="sibTrans" cxnId="{CAB940ED-E768-4656-BC5C-26E437D6CB3E}">
      <dgm:prSet/>
      <dgm:spPr/>
      <dgm:t>
        <a:bodyPr/>
        <a:lstStyle/>
        <a:p>
          <a:endParaRPr lang="ru-RU"/>
        </a:p>
      </dgm:t>
    </dgm:pt>
    <dgm:pt modelId="{BBF53B3F-7C29-43A3-A565-8E46C3D0EAC7}">
      <dgm:prSet phldrT="[Текст]" phldr="1"/>
      <dgm:spPr/>
      <dgm:t>
        <a:bodyPr/>
        <a:lstStyle/>
        <a:p>
          <a:endParaRPr lang="ru-RU" dirty="0"/>
        </a:p>
      </dgm:t>
    </dgm:pt>
    <dgm:pt modelId="{ED55613A-F7B9-49C1-BA33-5DA9BA6DBA41}" type="parTrans" cxnId="{D8D518F9-F1DE-4061-B4B4-E54162DB3DF6}">
      <dgm:prSet/>
      <dgm:spPr/>
      <dgm:t>
        <a:bodyPr/>
        <a:lstStyle/>
        <a:p>
          <a:endParaRPr lang="ru-RU"/>
        </a:p>
      </dgm:t>
    </dgm:pt>
    <dgm:pt modelId="{C10B25CE-EE7B-4AB2-8FDE-0FAD212D72B5}" type="sibTrans" cxnId="{D8D518F9-F1DE-4061-B4B4-E54162DB3DF6}">
      <dgm:prSet/>
      <dgm:spPr/>
      <dgm:t>
        <a:bodyPr/>
        <a:lstStyle/>
        <a:p>
          <a:endParaRPr lang="ru-RU"/>
        </a:p>
      </dgm:t>
    </dgm:pt>
    <dgm:pt modelId="{347C0BE4-0453-42EE-97EB-889C34C32E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МБУК «Дом культуры «Юбилейный» - штатная численность 20,75 ед.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9EF804-8801-4967-9280-18D223CB14FD}" type="parTrans" cxnId="{1056EE4B-C025-4A3B-858C-45EE55CC6CEC}">
      <dgm:prSet/>
      <dgm:spPr/>
      <dgm:t>
        <a:bodyPr/>
        <a:lstStyle/>
        <a:p>
          <a:endParaRPr lang="ru-RU"/>
        </a:p>
      </dgm:t>
    </dgm:pt>
    <dgm:pt modelId="{C9D8F915-471F-4CD5-A228-5832B2B582F7}" type="sibTrans" cxnId="{1056EE4B-C025-4A3B-858C-45EE55CC6CEC}">
      <dgm:prSet/>
      <dgm:spPr/>
      <dgm:t>
        <a:bodyPr/>
        <a:lstStyle/>
        <a:p>
          <a:endParaRPr lang="ru-RU"/>
        </a:p>
      </dgm:t>
    </dgm:pt>
    <dgm:pt modelId="{61EF62E2-52D9-4D4A-80CC-6BD1937A752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Расходы на заработную плату и страховые взносы – 13 млн. руб.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CD14B2-7235-4C0D-BD21-3F5F37FA6380}" type="parTrans" cxnId="{0DBD5C4C-8442-4772-8B1D-D0AD8F9E1661}">
      <dgm:prSet/>
      <dgm:spPr/>
      <dgm:t>
        <a:bodyPr/>
        <a:lstStyle/>
        <a:p>
          <a:endParaRPr lang="ru-RU"/>
        </a:p>
      </dgm:t>
    </dgm:pt>
    <dgm:pt modelId="{08C2FAC0-2576-4DA3-98A1-A980438BA82B}" type="sibTrans" cxnId="{0DBD5C4C-8442-4772-8B1D-D0AD8F9E1661}">
      <dgm:prSet/>
      <dgm:spPr/>
      <dgm:t>
        <a:bodyPr/>
        <a:lstStyle/>
        <a:p>
          <a:endParaRPr lang="ru-RU"/>
        </a:p>
      </dgm:t>
    </dgm:pt>
    <dgm:pt modelId="{127CCC79-80D7-45B0-B033-44C984C20528}">
      <dgm:prSet/>
      <dgm:spPr/>
      <dgm:t>
        <a:bodyPr/>
        <a:lstStyle/>
        <a:p>
          <a:endParaRPr lang="ru-RU" dirty="0"/>
        </a:p>
      </dgm:t>
    </dgm:pt>
    <dgm:pt modelId="{A6BC9D0A-3004-4CC8-9D4A-A58E7E4AE8DB}" type="parTrans" cxnId="{78698CC7-955A-4A38-B642-0B1B493DEF34}">
      <dgm:prSet/>
      <dgm:spPr/>
      <dgm:t>
        <a:bodyPr/>
        <a:lstStyle/>
        <a:p>
          <a:endParaRPr lang="ru-RU"/>
        </a:p>
      </dgm:t>
    </dgm:pt>
    <dgm:pt modelId="{0AB71A1E-BE9E-4764-84D6-F27A128803FB}" type="sibTrans" cxnId="{78698CC7-955A-4A38-B642-0B1B493DEF34}">
      <dgm:prSet/>
      <dgm:spPr/>
      <dgm:t>
        <a:bodyPr/>
        <a:lstStyle/>
        <a:p>
          <a:endParaRPr lang="ru-RU"/>
        </a:p>
      </dgm:t>
    </dgm:pt>
    <dgm:pt modelId="{1A4EF067-8F19-42E1-B89D-CA099FBD59C3}">
      <dgm:prSet/>
      <dgm:spPr/>
      <dgm:t>
        <a:bodyPr/>
        <a:lstStyle/>
        <a:p>
          <a:endParaRPr lang="ru-RU" dirty="0"/>
        </a:p>
      </dgm:t>
    </dgm:pt>
    <dgm:pt modelId="{DCBD7C6F-E596-4D64-9402-531C9E93D9B1}" type="parTrans" cxnId="{62E5AD7D-6CCC-453C-9796-3E99256D236F}">
      <dgm:prSet/>
      <dgm:spPr/>
      <dgm:t>
        <a:bodyPr/>
        <a:lstStyle/>
        <a:p>
          <a:endParaRPr lang="ru-RU"/>
        </a:p>
      </dgm:t>
    </dgm:pt>
    <dgm:pt modelId="{3D0EF2A7-7542-4511-89B7-70C3741A8781}" type="sibTrans" cxnId="{62E5AD7D-6CCC-453C-9796-3E99256D236F}">
      <dgm:prSet/>
      <dgm:spPr/>
      <dgm:t>
        <a:bodyPr/>
        <a:lstStyle/>
        <a:p>
          <a:endParaRPr lang="ru-RU"/>
        </a:p>
      </dgm:t>
    </dgm:pt>
    <dgm:pt modelId="{CBC68472-CD38-4CCE-BD0B-8EF379712772}" type="pres">
      <dgm:prSet presAssocID="{54AC33A3-5DF2-4D73-89D4-B150E9144C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A422E1-5C0D-437F-A787-4AECE4FC3A62}" type="pres">
      <dgm:prSet presAssocID="{4EE50733-BE0A-4D38-9671-01752DBC74B4}" presName="linNode" presStyleCnt="0"/>
      <dgm:spPr/>
    </dgm:pt>
    <dgm:pt modelId="{6EEABBB3-F9B4-4CBD-884C-5148C345A196}" type="pres">
      <dgm:prSet presAssocID="{4EE50733-BE0A-4D38-9671-01752DBC74B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7C95E-2A19-4791-8706-16A3E0DD5DC3}" type="pres">
      <dgm:prSet presAssocID="{4EE50733-BE0A-4D38-9671-01752DBC74B4}" presName="childShp" presStyleLbl="bgAccFollowNode1" presStyleIdx="0" presStyleCnt="2" custScaleX="113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7DFEE-DA48-437B-8A26-490FB8C8174A}" type="pres">
      <dgm:prSet presAssocID="{CA71232F-D9B8-4599-A2DE-278EAE0D5F6B}" presName="spacing" presStyleCnt="0"/>
      <dgm:spPr/>
    </dgm:pt>
    <dgm:pt modelId="{CB70ADDB-A65B-4FF5-A134-2E2CAA0650F0}" type="pres">
      <dgm:prSet presAssocID="{BBF53B3F-7C29-43A3-A565-8E46C3D0EAC7}" presName="linNode" presStyleCnt="0"/>
      <dgm:spPr/>
    </dgm:pt>
    <dgm:pt modelId="{23A361E5-EA0C-4072-9833-9C8D84B52FF8}" type="pres">
      <dgm:prSet presAssocID="{BBF53B3F-7C29-43A3-A565-8E46C3D0EAC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402C0-B8A9-4F60-9CE7-D3C8B22EB797}" type="pres">
      <dgm:prSet presAssocID="{BBF53B3F-7C29-43A3-A565-8E46C3D0EAC7}" presName="childShp" presStyleLbl="bgAccFollowNode1" presStyleIdx="1" presStyleCnt="2" custScaleX="11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320CD-22E6-4780-A0E9-CC6A706BCFA8}" type="presOf" srcId="{917519DF-C2FD-40F7-BEDC-D0B65E8D216B}" destId="{45F7C95E-2A19-4791-8706-16A3E0DD5DC3}" srcOrd="0" destOrd="0" presId="urn:microsoft.com/office/officeart/2005/8/layout/vList6"/>
    <dgm:cxn modelId="{CAB940ED-E768-4656-BC5C-26E437D6CB3E}" srcId="{4EE50733-BE0A-4D38-9671-01752DBC74B4}" destId="{AD75956E-A515-42F4-825D-505DDAC1DD62}" srcOrd="2" destOrd="0" parTransId="{5A1D7997-0323-4667-8781-8A0CDC64C862}" sibTransId="{5E3B405D-81CE-4CAE-9414-D14216F3BC15}"/>
    <dgm:cxn modelId="{DE6B76DA-9369-43A7-AB2C-886FF5868A47}" type="presOf" srcId="{127CCC79-80D7-45B0-B033-44C984C20528}" destId="{45F7C95E-2A19-4791-8706-16A3E0DD5DC3}" srcOrd="0" destOrd="1" presId="urn:microsoft.com/office/officeart/2005/8/layout/vList6"/>
    <dgm:cxn modelId="{395E5585-BDAE-4E09-A893-7907B0BBDEF8}" type="presOf" srcId="{BBF53B3F-7C29-43A3-A565-8E46C3D0EAC7}" destId="{23A361E5-EA0C-4072-9833-9C8D84B52FF8}" srcOrd="0" destOrd="0" presId="urn:microsoft.com/office/officeart/2005/8/layout/vList6"/>
    <dgm:cxn modelId="{D8D518F9-F1DE-4061-B4B4-E54162DB3DF6}" srcId="{54AC33A3-5DF2-4D73-89D4-B150E9144C1B}" destId="{BBF53B3F-7C29-43A3-A565-8E46C3D0EAC7}" srcOrd="1" destOrd="0" parTransId="{ED55613A-F7B9-49C1-BA33-5DA9BA6DBA41}" sibTransId="{C10B25CE-EE7B-4AB2-8FDE-0FAD212D72B5}"/>
    <dgm:cxn modelId="{51811B4F-71C1-4AC7-9816-8F0B237E9ECA}" type="presOf" srcId="{1A4EF067-8F19-42E1-B89D-CA099FBD59C3}" destId="{67A402C0-B8A9-4F60-9CE7-D3C8B22EB797}" srcOrd="0" destOrd="1" presId="urn:microsoft.com/office/officeart/2005/8/layout/vList6"/>
    <dgm:cxn modelId="{78698CC7-955A-4A38-B642-0B1B493DEF34}" srcId="{4EE50733-BE0A-4D38-9671-01752DBC74B4}" destId="{127CCC79-80D7-45B0-B033-44C984C20528}" srcOrd="1" destOrd="0" parTransId="{A6BC9D0A-3004-4CC8-9D4A-A58E7E4AE8DB}" sibTransId="{0AB71A1E-BE9E-4764-84D6-F27A128803FB}"/>
    <dgm:cxn modelId="{5B87BAF1-A6EE-4BD8-8CB5-E1E47741D432}" srcId="{4EE50733-BE0A-4D38-9671-01752DBC74B4}" destId="{917519DF-C2FD-40F7-BEDC-D0B65E8D216B}" srcOrd="0" destOrd="0" parTransId="{783A24B9-C14B-436B-91A8-4F59DA86A391}" sibTransId="{7CEBF07A-7373-4094-AE49-14DC3E8130E7}"/>
    <dgm:cxn modelId="{872AE23A-BAD3-4AD1-94BF-29350503B551}" type="presOf" srcId="{61EF62E2-52D9-4D4A-80CC-6BD1937A7521}" destId="{67A402C0-B8A9-4F60-9CE7-D3C8B22EB797}" srcOrd="0" destOrd="2" presId="urn:microsoft.com/office/officeart/2005/8/layout/vList6"/>
    <dgm:cxn modelId="{0DBD5C4C-8442-4772-8B1D-D0AD8F9E1661}" srcId="{BBF53B3F-7C29-43A3-A565-8E46C3D0EAC7}" destId="{61EF62E2-52D9-4D4A-80CC-6BD1937A7521}" srcOrd="2" destOrd="0" parTransId="{93CD14B2-7235-4C0D-BD21-3F5F37FA6380}" sibTransId="{08C2FAC0-2576-4DA3-98A1-A980438BA82B}"/>
    <dgm:cxn modelId="{127673E9-F4C9-4D01-ABA6-2008D44106D9}" type="presOf" srcId="{347C0BE4-0453-42EE-97EB-889C34C32E8F}" destId="{67A402C0-B8A9-4F60-9CE7-D3C8B22EB797}" srcOrd="0" destOrd="0" presId="urn:microsoft.com/office/officeart/2005/8/layout/vList6"/>
    <dgm:cxn modelId="{1056EE4B-C025-4A3B-858C-45EE55CC6CEC}" srcId="{BBF53B3F-7C29-43A3-A565-8E46C3D0EAC7}" destId="{347C0BE4-0453-42EE-97EB-889C34C32E8F}" srcOrd="0" destOrd="0" parTransId="{449EF804-8801-4967-9280-18D223CB14FD}" sibTransId="{C9D8F915-471F-4CD5-A228-5832B2B582F7}"/>
    <dgm:cxn modelId="{B9320E09-BF4D-4511-B884-4B90D296592B}" type="presOf" srcId="{54AC33A3-5DF2-4D73-89D4-B150E9144C1B}" destId="{CBC68472-CD38-4CCE-BD0B-8EF379712772}" srcOrd="0" destOrd="0" presId="urn:microsoft.com/office/officeart/2005/8/layout/vList6"/>
    <dgm:cxn modelId="{958ABFC6-7FC1-4640-A3A2-9BF649156E62}" srcId="{54AC33A3-5DF2-4D73-89D4-B150E9144C1B}" destId="{4EE50733-BE0A-4D38-9671-01752DBC74B4}" srcOrd="0" destOrd="0" parTransId="{B1EE7241-C5CB-4BA2-9157-D16353A749B5}" sibTransId="{CA71232F-D9B8-4599-A2DE-278EAE0D5F6B}"/>
    <dgm:cxn modelId="{CF5AE7F8-3681-4502-BCA4-69AA8523616C}" type="presOf" srcId="{4EE50733-BE0A-4D38-9671-01752DBC74B4}" destId="{6EEABBB3-F9B4-4CBD-884C-5148C345A196}" srcOrd="0" destOrd="0" presId="urn:microsoft.com/office/officeart/2005/8/layout/vList6"/>
    <dgm:cxn modelId="{608EB9B2-7F20-4B9A-A016-C7CE2F1F08B5}" type="presOf" srcId="{AD75956E-A515-42F4-825D-505DDAC1DD62}" destId="{45F7C95E-2A19-4791-8706-16A3E0DD5DC3}" srcOrd="0" destOrd="2" presId="urn:microsoft.com/office/officeart/2005/8/layout/vList6"/>
    <dgm:cxn modelId="{62E5AD7D-6CCC-453C-9796-3E99256D236F}" srcId="{BBF53B3F-7C29-43A3-A565-8E46C3D0EAC7}" destId="{1A4EF067-8F19-42E1-B89D-CA099FBD59C3}" srcOrd="1" destOrd="0" parTransId="{DCBD7C6F-E596-4D64-9402-531C9E93D9B1}" sibTransId="{3D0EF2A7-7542-4511-89B7-70C3741A8781}"/>
    <dgm:cxn modelId="{974A8EB4-9B64-4D45-8EBB-6B5AA2406DAD}" type="presParOf" srcId="{CBC68472-CD38-4CCE-BD0B-8EF379712772}" destId="{BCA422E1-5C0D-437F-A787-4AECE4FC3A62}" srcOrd="0" destOrd="0" presId="urn:microsoft.com/office/officeart/2005/8/layout/vList6"/>
    <dgm:cxn modelId="{E1AB8EFF-1683-4922-9E84-52A76C455D14}" type="presParOf" srcId="{BCA422E1-5C0D-437F-A787-4AECE4FC3A62}" destId="{6EEABBB3-F9B4-4CBD-884C-5148C345A196}" srcOrd="0" destOrd="0" presId="urn:microsoft.com/office/officeart/2005/8/layout/vList6"/>
    <dgm:cxn modelId="{628FF02C-49A6-4041-96F1-348DAB92588B}" type="presParOf" srcId="{BCA422E1-5C0D-437F-A787-4AECE4FC3A62}" destId="{45F7C95E-2A19-4791-8706-16A3E0DD5DC3}" srcOrd="1" destOrd="0" presId="urn:microsoft.com/office/officeart/2005/8/layout/vList6"/>
    <dgm:cxn modelId="{EE531B9A-260C-4347-A235-80217642B7B0}" type="presParOf" srcId="{CBC68472-CD38-4CCE-BD0B-8EF379712772}" destId="{0B57DFEE-DA48-437B-8A26-490FB8C8174A}" srcOrd="1" destOrd="0" presId="urn:microsoft.com/office/officeart/2005/8/layout/vList6"/>
    <dgm:cxn modelId="{BF91B150-B23F-4756-8E2C-530B27B8F84F}" type="presParOf" srcId="{CBC68472-CD38-4CCE-BD0B-8EF379712772}" destId="{CB70ADDB-A65B-4FF5-A134-2E2CAA0650F0}" srcOrd="2" destOrd="0" presId="urn:microsoft.com/office/officeart/2005/8/layout/vList6"/>
    <dgm:cxn modelId="{37AB5F45-4A37-42FA-8B9F-D4B432B7EF07}" type="presParOf" srcId="{CB70ADDB-A65B-4FF5-A134-2E2CAA0650F0}" destId="{23A361E5-EA0C-4072-9833-9C8D84B52FF8}" srcOrd="0" destOrd="0" presId="urn:microsoft.com/office/officeart/2005/8/layout/vList6"/>
    <dgm:cxn modelId="{32614AF5-EE0D-4F46-A4BA-632FC1B29AB3}" type="presParOf" srcId="{CB70ADDB-A65B-4FF5-A134-2E2CAA0650F0}" destId="{67A402C0-B8A9-4F60-9CE7-D3C8B22EB7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C8A07-190D-4007-B734-BD0620101435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1084C-3784-473D-A02A-287C0FCEE6C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Доплаты к трудовой пенсии за муниципальный стаж, выплата единовременного пособия при назначении трудовой пенсии по старости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50C0AE-ED31-4D63-A67E-B11C5A759476}" type="parTrans" cxnId="{7CF618B9-C3A0-40E7-9E38-D66BDA7A7E94}">
      <dgm:prSet/>
      <dgm:spPr/>
      <dgm:t>
        <a:bodyPr/>
        <a:lstStyle/>
        <a:p>
          <a:endParaRPr lang="ru-RU"/>
        </a:p>
      </dgm:t>
    </dgm:pt>
    <dgm:pt modelId="{C5D253C0-D888-46A0-A47B-6FE09323E2C0}" type="sibTrans" cxnId="{7CF618B9-C3A0-40E7-9E38-D66BDA7A7E94}">
      <dgm:prSet/>
      <dgm:spPr/>
      <dgm:t>
        <a:bodyPr/>
        <a:lstStyle/>
        <a:p>
          <a:endParaRPr lang="ru-RU"/>
        </a:p>
      </dgm:t>
    </dgm:pt>
    <dgm:pt modelId="{711D1B1D-B883-44FF-8070-FDFA5E0E840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Единовременная материальная помощь гражданам, пострадавшим в результате пожара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123357-D411-4D8C-8A46-48425ED2FB0F}" type="parTrans" cxnId="{F01156E4-E2BD-43EB-A0F7-272B551F501F}">
      <dgm:prSet/>
      <dgm:spPr/>
      <dgm:t>
        <a:bodyPr/>
        <a:lstStyle/>
        <a:p>
          <a:endParaRPr lang="ru-RU"/>
        </a:p>
      </dgm:t>
    </dgm:pt>
    <dgm:pt modelId="{57249ECD-19C1-49F2-92AD-392D8AEE2E44}" type="sibTrans" cxnId="{F01156E4-E2BD-43EB-A0F7-272B551F501F}">
      <dgm:prSet/>
      <dgm:spPr/>
      <dgm:t>
        <a:bodyPr/>
        <a:lstStyle/>
        <a:p>
          <a:endParaRPr lang="ru-RU"/>
        </a:p>
      </dgm:t>
    </dgm:pt>
    <dgm:pt modelId="{1FDEEEB7-4CB1-4D82-B75F-ACC208980F2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Аренда жилых помещений для предоставления гражданам, пострадавшим в результате пожара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5D08C9-A2D5-45C2-8AD6-D910BB98B9A6}" type="parTrans" cxnId="{D2C7F7A7-3942-48C3-9E20-616C8FD4C065}">
      <dgm:prSet/>
      <dgm:spPr/>
      <dgm:t>
        <a:bodyPr/>
        <a:lstStyle/>
        <a:p>
          <a:endParaRPr lang="ru-RU"/>
        </a:p>
      </dgm:t>
    </dgm:pt>
    <dgm:pt modelId="{15F22B27-D2C3-40CD-BE31-6054C75CB8AB}" type="sibTrans" cxnId="{D2C7F7A7-3942-48C3-9E20-616C8FD4C065}">
      <dgm:prSet/>
      <dgm:spPr/>
      <dgm:t>
        <a:bodyPr/>
        <a:lstStyle/>
        <a:p>
          <a:endParaRPr lang="ru-RU"/>
        </a:p>
      </dgm:t>
    </dgm:pt>
    <dgm:pt modelId="{48B58A65-C912-47CC-BCE3-1773403FE26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Субсидии на поддержку социально ориентированных некоммерческих организаций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0F264F-0738-44A9-B166-795AADD5D606}" type="parTrans" cxnId="{77BE3EC8-1F12-4F96-B7E6-0B3A194F7C07}">
      <dgm:prSet/>
      <dgm:spPr/>
      <dgm:t>
        <a:bodyPr/>
        <a:lstStyle/>
        <a:p>
          <a:endParaRPr lang="ru-RU"/>
        </a:p>
      </dgm:t>
    </dgm:pt>
    <dgm:pt modelId="{5BA28B0F-1E68-40EF-A4E7-DEF7A250E0C4}" type="sibTrans" cxnId="{77BE3EC8-1F12-4F96-B7E6-0B3A194F7C07}">
      <dgm:prSet/>
      <dgm:spPr/>
      <dgm:t>
        <a:bodyPr/>
        <a:lstStyle/>
        <a:p>
          <a:endParaRPr lang="ru-RU"/>
        </a:p>
      </dgm:t>
    </dgm:pt>
    <dgm:pt modelId="{EF7CAB1B-1981-49FA-B3E0-F8289C73CEA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Выплаты среднего месячного заработка на период трудоустройства, связанные с ликвидацией Администрации города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0259F7B-2810-471D-B50C-D286A746B6EF}" type="parTrans" cxnId="{0F8AC7F6-9819-4A38-9DC2-B340FE564F99}">
      <dgm:prSet/>
      <dgm:spPr/>
      <dgm:t>
        <a:bodyPr/>
        <a:lstStyle/>
        <a:p>
          <a:endParaRPr lang="ru-RU"/>
        </a:p>
      </dgm:t>
    </dgm:pt>
    <dgm:pt modelId="{48F23D3A-BED3-4C7C-B389-E8F6144E1795}" type="sibTrans" cxnId="{0F8AC7F6-9819-4A38-9DC2-B340FE564F99}">
      <dgm:prSet/>
      <dgm:spPr/>
      <dgm:t>
        <a:bodyPr/>
        <a:lstStyle/>
        <a:p>
          <a:endParaRPr lang="ru-RU"/>
        </a:p>
      </dgm:t>
    </dgm:pt>
    <dgm:pt modelId="{EB3CFAA4-3638-433A-AD18-A2EBE4D530B4}" type="pres">
      <dgm:prSet presAssocID="{421C8A07-190D-4007-B734-BD0620101435}" presName="Name0" presStyleCnt="0">
        <dgm:presLayoutVars>
          <dgm:chMax/>
          <dgm:chPref/>
          <dgm:dir/>
        </dgm:presLayoutVars>
      </dgm:prSet>
      <dgm:spPr/>
    </dgm:pt>
    <dgm:pt modelId="{A2B25277-6688-4B2E-9B0D-C6EBD23660B2}" type="pres">
      <dgm:prSet presAssocID="{10E1084C-3784-473D-A02A-287C0FCEE6CE}" presName="parenttextcomposite" presStyleCnt="0"/>
      <dgm:spPr/>
    </dgm:pt>
    <dgm:pt modelId="{10CCBC5B-38EA-459D-9489-ED429C699471}" type="pres">
      <dgm:prSet presAssocID="{10E1084C-3784-473D-A02A-287C0FCEE6CE}" presName="parenttext" presStyleLbl="revTx" presStyleIdx="0" presStyleCnt="5" custScaleX="99846" custScaleY="15651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A56CC-EF5C-40C7-89F0-6C6E64E9D245}" type="pres">
      <dgm:prSet presAssocID="{10E1084C-3784-473D-A02A-287C0FCEE6CE}" presName="parallelogramComposite" presStyleCnt="0"/>
      <dgm:spPr/>
    </dgm:pt>
    <dgm:pt modelId="{3397CB83-F186-4DD9-B825-4E3B8CA10CB6}" type="pres">
      <dgm:prSet presAssocID="{10E1084C-3784-473D-A02A-287C0FCEE6CE}" presName="parallelogram1" presStyleLbl="alignNode1" presStyleIdx="0" presStyleCnt="35"/>
      <dgm:spPr>
        <a:solidFill>
          <a:srgbClr val="FF0000"/>
        </a:solidFill>
      </dgm:spPr>
    </dgm:pt>
    <dgm:pt modelId="{F926D4A1-5F4D-416D-844F-53350A0D6BF6}" type="pres">
      <dgm:prSet presAssocID="{10E1084C-3784-473D-A02A-287C0FCEE6CE}" presName="parallelogram2" presStyleLbl="alignNode1" presStyleIdx="1" presStyleCnt="35"/>
      <dgm:spPr>
        <a:solidFill>
          <a:srgbClr val="FF0000"/>
        </a:solidFill>
      </dgm:spPr>
    </dgm:pt>
    <dgm:pt modelId="{2238CDF6-37BC-41F8-89AC-6590B3A9D651}" type="pres">
      <dgm:prSet presAssocID="{10E1084C-3784-473D-A02A-287C0FCEE6CE}" presName="parallelogram3" presStyleLbl="alignNode1" presStyleIdx="2" presStyleCnt="35"/>
      <dgm:spPr>
        <a:solidFill>
          <a:srgbClr val="FF0000"/>
        </a:solidFill>
      </dgm:spPr>
    </dgm:pt>
    <dgm:pt modelId="{8CDA03B9-5ED8-4FED-B63D-52C4FB6E98AD}" type="pres">
      <dgm:prSet presAssocID="{10E1084C-3784-473D-A02A-287C0FCEE6CE}" presName="parallelogram4" presStyleLbl="alignNode1" presStyleIdx="3" presStyleCnt="35"/>
      <dgm:spPr>
        <a:solidFill>
          <a:srgbClr val="FF0000"/>
        </a:solidFill>
      </dgm:spPr>
    </dgm:pt>
    <dgm:pt modelId="{6800C810-F83E-4F09-BD7E-8A7FA617BD44}" type="pres">
      <dgm:prSet presAssocID="{10E1084C-3784-473D-A02A-287C0FCEE6CE}" presName="parallelogram5" presStyleLbl="alignNode1" presStyleIdx="4" presStyleCnt="35"/>
      <dgm:spPr>
        <a:solidFill>
          <a:srgbClr val="FF0000"/>
        </a:solidFill>
      </dgm:spPr>
    </dgm:pt>
    <dgm:pt modelId="{C14B2B6D-0B0D-43AD-8716-E31847DA81BD}" type="pres">
      <dgm:prSet presAssocID="{10E1084C-3784-473D-A02A-287C0FCEE6CE}" presName="parallelogram6" presStyleLbl="alignNode1" presStyleIdx="5" presStyleCnt="35"/>
      <dgm:spPr>
        <a:solidFill>
          <a:srgbClr val="FF0000"/>
        </a:solidFill>
      </dgm:spPr>
    </dgm:pt>
    <dgm:pt modelId="{A6109081-948A-4F49-98D7-BEB49111B135}" type="pres">
      <dgm:prSet presAssocID="{10E1084C-3784-473D-A02A-287C0FCEE6CE}" presName="parallelogram7" presStyleLbl="alignNode1" presStyleIdx="6" presStyleCnt="35"/>
      <dgm:spPr>
        <a:solidFill>
          <a:srgbClr val="FF0000"/>
        </a:solidFill>
      </dgm:spPr>
    </dgm:pt>
    <dgm:pt modelId="{5B59DA7D-BB2F-412E-ACC8-787F37776DCB}" type="pres">
      <dgm:prSet presAssocID="{C5D253C0-D888-46A0-A47B-6FE09323E2C0}" presName="sibTrans" presStyleCnt="0"/>
      <dgm:spPr/>
    </dgm:pt>
    <dgm:pt modelId="{A30A933C-ABAD-4541-9BDD-1376E43F1DE8}" type="pres">
      <dgm:prSet presAssocID="{711D1B1D-B883-44FF-8070-FDFA5E0E8409}" presName="parenttextcomposite" presStyleCnt="0"/>
      <dgm:spPr/>
    </dgm:pt>
    <dgm:pt modelId="{7B809915-28E6-4921-BF26-F930A31DD300}" type="pres">
      <dgm:prSet presAssocID="{711D1B1D-B883-44FF-8070-FDFA5E0E8409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0423D-95E9-484B-A428-6687B88E7442}" type="pres">
      <dgm:prSet presAssocID="{711D1B1D-B883-44FF-8070-FDFA5E0E8409}" presName="parallelogramComposite" presStyleCnt="0"/>
      <dgm:spPr/>
    </dgm:pt>
    <dgm:pt modelId="{1BE77252-4BF1-4D17-9D9D-562D9ECE82A4}" type="pres">
      <dgm:prSet presAssocID="{711D1B1D-B883-44FF-8070-FDFA5E0E8409}" presName="parallelogram1" presStyleLbl="alignNode1" presStyleIdx="7" presStyleCnt="35"/>
      <dgm:spPr>
        <a:solidFill>
          <a:schemeClr val="accent5">
            <a:lumMod val="50000"/>
          </a:schemeClr>
        </a:solidFill>
      </dgm:spPr>
    </dgm:pt>
    <dgm:pt modelId="{847DC19E-DB00-48FE-B76D-7A25D9C7817B}" type="pres">
      <dgm:prSet presAssocID="{711D1B1D-B883-44FF-8070-FDFA5E0E8409}" presName="parallelogram2" presStyleLbl="alignNode1" presStyleIdx="8" presStyleCnt="35"/>
      <dgm:spPr>
        <a:solidFill>
          <a:schemeClr val="accent5">
            <a:lumMod val="50000"/>
          </a:schemeClr>
        </a:solidFill>
      </dgm:spPr>
    </dgm:pt>
    <dgm:pt modelId="{AD0D4F85-D664-46F5-AFC0-524422F8DF72}" type="pres">
      <dgm:prSet presAssocID="{711D1B1D-B883-44FF-8070-FDFA5E0E8409}" presName="parallelogram3" presStyleLbl="alignNode1" presStyleIdx="9" presStyleCnt="35"/>
      <dgm:spPr>
        <a:solidFill>
          <a:schemeClr val="accent5">
            <a:lumMod val="50000"/>
          </a:schemeClr>
        </a:solidFill>
      </dgm:spPr>
    </dgm:pt>
    <dgm:pt modelId="{D37B9561-2AF2-4900-8E2D-CD3F24361B2E}" type="pres">
      <dgm:prSet presAssocID="{711D1B1D-B883-44FF-8070-FDFA5E0E8409}" presName="parallelogram4" presStyleLbl="alignNode1" presStyleIdx="10" presStyleCnt="35"/>
      <dgm:spPr>
        <a:solidFill>
          <a:schemeClr val="accent5">
            <a:lumMod val="50000"/>
          </a:schemeClr>
        </a:solidFill>
      </dgm:spPr>
    </dgm:pt>
    <dgm:pt modelId="{7BD6A7BF-DFB2-44B2-9E96-C8B6E760B7EE}" type="pres">
      <dgm:prSet presAssocID="{711D1B1D-B883-44FF-8070-FDFA5E0E8409}" presName="parallelogram5" presStyleLbl="alignNode1" presStyleIdx="11" presStyleCnt="35"/>
      <dgm:spPr>
        <a:solidFill>
          <a:schemeClr val="accent5">
            <a:lumMod val="50000"/>
          </a:schemeClr>
        </a:solidFill>
      </dgm:spPr>
    </dgm:pt>
    <dgm:pt modelId="{F4F184AD-04D9-4976-8F7B-2AF51E4C252A}" type="pres">
      <dgm:prSet presAssocID="{711D1B1D-B883-44FF-8070-FDFA5E0E8409}" presName="parallelogram6" presStyleLbl="alignNode1" presStyleIdx="12" presStyleCnt="35"/>
      <dgm:spPr>
        <a:solidFill>
          <a:schemeClr val="accent5">
            <a:lumMod val="50000"/>
          </a:schemeClr>
        </a:solidFill>
      </dgm:spPr>
    </dgm:pt>
    <dgm:pt modelId="{A72565D2-D1F5-4E6C-B0A7-E07C3EC7F122}" type="pres">
      <dgm:prSet presAssocID="{711D1B1D-B883-44FF-8070-FDFA5E0E8409}" presName="parallelogram7" presStyleLbl="alignNode1" presStyleIdx="13" presStyleCnt="35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C5321CBC-6354-4BDF-A403-EDE7FC7A1A30}" type="pres">
      <dgm:prSet presAssocID="{57249ECD-19C1-49F2-92AD-392D8AEE2E44}" presName="sibTrans" presStyleCnt="0"/>
      <dgm:spPr/>
    </dgm:pt>
    <dgm:pt modelId="{1CCCE44A-27E5-4E12-B44E-1E0F84130753}" type="pres">
      <dgm:prSet presAssocID="{1FDEEEB7-4CB1-4D82-B75F-ACC208980F2C}" presName="parenttextcomposite" presStyleCnt="0"/>
      <dgm:spPr/>
    </dgm:pt>
    <dgm:pt modelId="{3E0C1614-F2D0-405B-BDD9-90E6C86AE190}" type="pres">
      <dgm:prSet presAssocID="{1FDEEEB7-4CB1-4D82-B75F-ACC208980F2C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DE2E3-5A00-49D4-873D-10563B29C70D}" type="pres">
      <dgm:prSet presAssocID="{1FDEEEB7-4CB1-4D82-B75F-ACC208980F2C}" presName="parallelogramComposite" presStyleCnt="0"/>
      <dgm:spPr/>
    </dgm:pt>
    <dgm:pt modelId="{0DC269CF-C2E9-4A87-AB38-68330C110241}" type="pres">
      <dgm:prSet presAssocID="{1FDEEEB7-4CB1-4D82-B75F-ACC208980F2C}" presName="parallelogram1" presStyleLbl="alignNode1" presStyleIdx="14" presStyleCnt="35"/>
      <dgm:spPr/>
    </dgm:pt>
    <dgm:pt modelId="{EC440208-DFA3-482F-9548-CE8CC8B2B3AA}" type="pres">
      <dgm:prSet presAssocID="{1FDEEEB7-4CB1-4D82-B75F-ACC208980F2C}" presName="parallelogram2" presStyleLbl="alignNode1" presStyleIdx="15" presStyleCnt="35"/>
      <dgm:spPr/>
    </dgm:pt>
    <dgm:pt modelId="{30664E06-5C60-4E14-8ACB-D122B45090D9}" type="pres">
      <dgm:prSet presAssocID="{1FDEEEB7-4CB1-4D82-B75F-ACC208980F2C}" presName="parallelogram3" presStyleLbl="alignNode1" presStyleIdx="16" presStyleCnt="35"/>
      <dgm:spPr/>
    </dgm:pt>
    <dgm:pt modelId="{67B52FF2-FBE9-48A7-9B4F-878B81BDB15C}" type="pres">
      <dgm:prSet presAssocID="{1FDEEEB7-4CB1-4D82-B75F-ACC208980F2C}" presName="parallelogram4" presStyleLbl="alignNode1" presStyleIdx="17" presStyleCnt="35"/>
      <dgm:spPr/>
    </dgm:pt>
    <dgm:pt modelId="{629B5373-9713-4EA0-A429-8FD97E74A438}" type="pres">
      <dgm:prSet presAssocID="{1FDEEEB7-4CB1-4D82-B75F-ACC208980F2C}" presName="parallelogram5" presStyleLbl="alignNode1" presStyleIdx="18" presStyleCnt="35"/>
      <dgm:spPr/>
    </dgm:pt>
    <dgm:pt modelId="{144D25B1-67A4-42C8-A2ED-33F414E578F4}" type="pres">
      <dgm:prSet presAssocID="{1FDEEEB7-4CB1-4D82-B75F-ACC208980F2C}" presName="parallelogram6" presStyleLbl="alignNode1" presStyleIdx="19" presStyleCnt="35"/>
      <dgm:spPr/>
    </dgm:pt>
    <dgm:pt modelId="{98ECFE54-346F-40D7-96AA-9CDDEE440C61}" type="pres">
      <dgm:prSet presAssocID="{1FDEEEB7-4CB1-4D82-B75F-ACC208980F2C}" presName="parallelogram7" presStyleLbl="alignNode1" presStyleIdx="20" presStyleCnt="35"/>
      <dgm:spPr/>
    </dgm:pt>
    <dgm:pt modelId="{B46F8BD1-560A-44FB-B4B2-0AC9DA46E1BC}" type="pres">
      <dgm:prSet presAssocID="{15F22B27-D2C3-40CD-BE31-6054C75CB8AB}" presName="sibTrans" presStyleCnt="0"/>
      <dgm:spPr/>
    </dgm:pt>
    <dgm:pt modelId="{88288E04-B675-4216-9A11-41B3DB2B2A38}" type="pres">
      <dgm:prSet presAssocID="{48B58A65-C912-47CC-BCE3-1773403FE261}" presName="parenttextcomposite" presStyleCnt="0"/>
      <dgm:spPr/>
    </dgm:pt>
    <dgm:pt modelId="{D87BC7EF-8D8E-418E-A55C-B0DBC78BD9BB}" type="pres">
      <dgm:prSet presAssocID="{48B58A65-C912-47CC-BCE3-1773403FE26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1CBF3-B449-4E3D-B782-24225585867E}" type="pres">
      <dgm:prSet presAssocID="{48B58A65-C912-47CC-BCE3-1773403FE261}" presName="parallelogramComposite" presStyleCnt="0"/>
      <dgm:spPr/>
    </dgm:pt>
    <dgm:pt modelId="{5661E8A8-A0D1-41C1-A697-6C7CEAFA4BC9}" type="pres">
      <dgm:prSet presAssocID="{48B58A65-C912-47CC-BCE3-1773403FE261}" presName="parallelogram1" presStyleLbl="alignNode1" presStyleIdx="21" presStyleCnt="35"/>
      <dgm:spPr>
        <a:solidFill>
          <a:srgbClr val="7030A0"/>
        </a:solidFill>
      </dgm:spPr>
    </dgm:pt>
    <dgm:pt modelId="{4447CCFE-209C-4B36-9A5D-38136E410708}" type="pres">
      <dgm:prSet presAssocID="{48B58A65-C912-47CC-BCE3-1773403FE261}" presName="parallelogram2" presStyleLbl="alignNode1" presStyleIdx="22" presStyleCnt="35"/>
      <dgm:spPr>
        <a:solidFill>
          <a:srgbClr val="7030A0"/>
        </a:solidFill>
      </dgm:spPr>
    </dgm:pt>
    <dgm:pt modelId="{E3F42CB2-4387-412A-8DFB-90C1E39ECD79}" type="pres">
      <dgm:prSet presAssocID="{48B58A65-C912-47CC-BCE3-1773403FE261}" presName="parallelogram3" presStyleLbl="alignNode1" presStyleIdx="23" presStyleCnt="35"/>
      <dgm:spPr>
        <a:solidFill>
          <a:srgbClr val="7030A0"/>
        </a:solidFill>
      </dgm:spPr>
    </dgm:pt>
    <dgm:pt modelId="{BC776B52-70AA-411B-8FA8-E590E457A05B}" type="pres">
      <dgm:prSet presAssocID="{48B58A65-C912-47CC-BCE3-1773403FE261}" presName="parallelogram4" presStyleLbl="alignNode1" presStyleIdx="24" presStyleCnt="35"/>
      <dgm:spPr>
        <a:solidFill>
          <a:srgbClr val="7030A0"/>
        </a:solidFill>
      </dgm:spPr>
    </dgm:pt>
    <dgm:pt modelId="{3217F710-6482-4911-B94C-B49E29896F33}" type="pres">
      <dgm:prSet presAssocID="{48B58A65-C912-47CC-BCE3-1773403FE261}" presName="parallelogram5" presStyleLbl="alignNode1" presStyleIdx="25" presStyleCnt="35"/>
      <dgm:spPr>
        <a:solidFill>
          <a:srgbClr val="7030A0"/>
        </a:solidFill>
      </dgm:spPr>
    </dgm:pt>
    <dgm:pt modelId="{52CC5235-4E22-4EB7-9222-BA4C0F33DFBF}" type="pres">
      <dgm:prSet presAssocID="{48B58A65-C912-47CC-BCE3-1773403FE261}" presName="parallelogram6" presStyleLbl="alignNode1" presStyleIdx="26" presStyleCnt="35"/>
      <dgm:spPr>
        <a:solidFill>
          <a:srgbClr val="7030A0"/>
        </a:solidFill>
      </dgm:spPr>
    </dgm:pt>
    <dgm:pt modelId="{94FD20C1-8777-41A5-B988-724CA1ABB934}" type="pres">
      <dgm:prSet presAssocID="{48B58A65-C912-47CC-BCE3-1773403FE261}" presName="parallelogram7" presStyleLbl="alignNode1" presStyleIdx="27" presStyleCnt="35"/>
      <dgm:spPr>
        <a:solidFill>
          <a:srgbClr val="7030A0"/>
        </a:solidFill>
      </dgm:spPr>
    </dgm:pt>
    <dgm:pt modelId="{4108BA1D-3874-4174-8745-20E84368FB1F}" type="pres">
      <dgm:prSet presAssocID="{5BA28B0F-1E68-40EF-A4E7-DEF7A250E0C4}" presName="sibTrans" presStyleCnt="0"/>
      <dgm:spPr/>
    </dgm:pt>
    <dgm:pt modelId="{BC4D0AE8-52C2-4FFC-B39E-DFB1FE7BDC12}" type="pres">
      <dgm:prSet presAssocID="{EF7CAB1B-1981-49FA-B3E0-F8289C73CEA8}" presName="parenttextcomposite" presStyleCnt="0"/>
      <dgm:spPr/>
    </dgm:pt>
    <dgm:pt modelId="{381811BC-0CB2-460D-8864-0FB09426987C}" type="pres">
      <dgm:prSet presAssocID="{EF7CAB1B-1981-49FA-B3E0-F8289C73CEA8}" presName="parenttext" presStyleLbl="revTx" presStyleIdx="4" presStyleCnt="5" custScaleY="1500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61EDE-08DA-451D-BE73-677F5E1A4041}" type="pres">
      <dgm:prSet presAssocID="{EF7CAB1B-1981-49FA-B3E0-F8289C73CEA8}" presName="parallelogramComposite" presStyleCnt="0"/>
      <dgm:spPr/>
    </dgm:pt>
    <dgm:pt modelId="{700A41AE-25E1-4F05-B2C1-0C49342982D1}" type="pres">
      <dgm:prSet presAssocID="{EF7CAB1B-1981-49FA-B3E0-F8289C73CEA8}" presName="parallelogram1" presStyleLbl="alignNode1" presStyleIdx="28" presStyleCnt="35"/>
      <dgm:spPr>
        <a:solidFill>
          <a:schemeClr val="accent6">
            <a:lumMod val="50000"/>
          </a:schemeClr>
        </a:solidFill>
      </dgm:spPr>
    </dgm:pt>
    <dgm:pt modelId="{6B47559C-E059-43B5-9209-163E21026102}" type="pres">
      <dgm:prSet presAssocID="{EF7CAB1B-1981-49FA-B3E0-F8289C73CEA8}" presName="parallelogram2" presStyleLbl="alignNode1" presStyleIdx="29" presStyleCnt="35"/>
      <dgm:spPr>
        <a:solidFill>
          <a:schemeClr val="accent6">
            <a:lumMod val="50000"/>
          </a:schemeClr>
        </a:solidFill>
      </dgm:spPr>
    </dgm:pt>
    <dgm:pt modelId="{727CA08F-B6C3-42F3-B332-073E530E35C0}" type="pres">
      <dgm:prSet presAssocID="{EF7CAB1B-1981-49FA-B3E0-F8289C73CEA8}" presName="parallelogram3" presStyleLbl="alignNode1" presStyleIdx="30" presStyleCnt="35"/>
      <dgm:spPr>
        <a:solidFill>
          <a:schemeClr val="accent6">
            <a:lumMod val="50000"/>
          </a:schemeClr>
        </a:solidFill>
      </dgm:spPr>
    </dgm:pt>
    <dgm:pt modelId="{68A72B6F-B190-4526-813A-C5327EB95F21}" type="pres">
      <dgm:prSet presAssocID="{EF7CAB1B-1981-49FA-B3E0-F8289C73CEA8}" presName="parallelogram4" presStyleLbl="alignNode1" presStyleIdx="31" presStyleCnt="35"/>
      <dgm:spPr>
        <a:solidFill>
          <a:schemeClr val="accent6">
            <a:lumMod val="50000"/>
          </a:schemeClr>
        </a:solidFill>
      </dgm:spPr>
    </dgm:pt>
    <dgm:pt modelId="{2C7A8B64-4DE0-4B45-BCAA-D2C6CFC1B950}" type="pres">
      <dgm:prSet presAssocID="{EF7CAB1B-1981-49FA-B3E0-F8289C73CEA8}" presName="parallelogram5" presStyleLbl="alignNode1" presStyleIdx="32" presStyleCnt="35"/>
      <dgm:spPr>
        <a:solidFill>
          <a:schemeClr val="accent6">
            <a:lumMod val="50000"/>
          </a:schemeClr>
        </a:solidFill>
      </dgm:spPr>
    </dgm:pt>
    <dgm:pt modelId="{E219C746-2BD7-4290-9A15-3DBD94F12EE0}" type="pres">
      <dgm:prSet presAssocID="{EF7CAB1B-1981-49FA-B3E0-F8289C73CEA8}" presName="parallelogram6" presStyleLbl="alignNode1" presStyleIdx="33" presStyleCnt="35"/>
      <dgm:spPr>
        <a:solidFill>
          <a:schemeClr val="accent6">
            <a:lumMod val="50000"/>
          </a:schemeClr>
        </a:solidFill>
      </dgm:spPr>
    </dgm:pt>
    <dgm:pt modelId="{002D8CAF-2B21-4186-A9C7-91745AC5944F}" type="pres">
      <dgm:prSet presAssocID="{EF7CAB1B-1981-49FA-B3E0-F8289C73CEA8}" presName="parallelogram7" presStyleLbl="alignNode1" presStyleIdx="34" presStyleCnt="35"/>
      <dgm:spPr>
        <a:solidFill>
          <a:schemeClr val="accent6">
            <a:lumMod val="50000"/>
          </a:schemeClr>
        </a:solidFill>
      </dgm:spPr>
    </dgm:pt>
  </dgm:ptLst>
  <dgm:cxnLst>
    <dgm:cxn modelId="{95C1DD18-5406-4372-99EE-0FE4EC562311}" type="presOf" srcId="{421C8A07-190D-4007-B734-BD0620101435}" destId="{EB3CFAA4-3638-433A-AD18-A2EBE4D530B4}" srcOrd="0" destOrd="0" presId="urn:microsoft.com/office/officeart/2008/layout/VerticalAccentList"/>
    <dgm:cxn modelId="{05594642-C599-472F-B480-048F16D8491C}" type="presOf" srcId="{EF7CAB1B-1981-49FA-B3E0-F8289C73CEA8}" destId="{381811BC-0CB2-460D-8864-0FB09426987C}" srcOrd="0" destOrd="0" presId="urn:microsoft.com/office/officeart/2008/layout/VerticalAccentList"/>
    <dgm:cxn modelId="{0F8AC7F6-9819-4A38-9DC2-B340FE564F99}" srcId="{421C8A07-190D-4007-B734-BD0620101435}" destId="{EF7CAB1B-1981-49FA-B3E0-F8289C73CEA8}" srcOrd="4" destOrd="0" parTransId="{70259F7B-2810-471D-B50C-D286A746B6EF}" sibTransId="{48F23D3A-BED3-4C7C-B389-E8F6144E1795}"/>
    <dgm:cxn modelId="{525EEB5D-57C5-4F1B-A060-B4B444CADA9D}" type="presOf" srcId="{10E1084C-3784-473D-A02A-287C0FCEE6CE}" destId="{10CCBC5B-38EA-459D-9489-ED429C699471}" srcOrd="0" destOrd="0" presId="urn:microsoft.com/office/officeart/2008/layout/VerticalAccentList"/>
    <dgm:cxn modelId="{BB029743-184A-4234-972B-E5168F971541}" type="presOf" srcId="{1FDEEEB7-4CB1-4D82-B75F-ACC208980F2C}" destId="{3E0C1614-F2D0-405B-BDD9-90E6C86AE190}" srcOrd="0" destOrd="0" presId="urn:microsoft.com/office/officeart/2008/layout/VerticalAccentList"/>
    <dgm:cxn modelId="{F01156E4-E2BD-43EB-A0F7-272B551F501F}" srcId="{421C8A07-190D-4007-B734-BD0620101435}" destId="{711D1B1D-B883-44FF-8070-FDFA5E0E8409}" srcOrd="1" destOrd="0" parTransId="{B5123357-D411-4D8C-8A46-48425ED2FB0F}" sibTransId="{57249ECD-19C1-49F2-92AD-392D8AEE2E44}"/>
    <dgm:cxn modelId="{D2C7F7A7-3942-48C3-9E20-616C8FD4C065}" srcId="{421C8A07-190D-4007-B734-BD0620101435}" destId="{1FDEEEB7-4CB1-4D82-B75F-ACC208980F2C}" srcOrd="2" destOrd="0" parTransId="{455D08C9-A2D5-45C2-8AD6-D910BB98B9A6}" sibTransId="{15F22B27-D2C3-40CD-BE31-6054C75CB8AB}"/>
    <dgm:cxn modelId="{7CF618B9-C3A0-40E7-9E38-D66BDA7A7E94}" srcId="{421C8A07-190D-4007-B734-BD0620101435}" destId="{10E1084C-3784-473D-A02A-287C0FCEE6CE}" srcOrd="0" destOrd="0" parTransId="{1E50C0AE-ED31-4D63-A67E-B11C5A759476}" sibTransId="{C5D253C0-D888-46A0-A47B-6FE09323E2C0}"/>
    <dgm:cxn modelId="{845E6D1B-14F3-45B7-A510-434176786F5F}" type="presOf" srcId="{711D1B1D-B883-44FF-8070-FDFA5E0E8409}" destId="{7B809915-28E6-4921-BF26-F930A31DD300}" srcOrd="0" destOrd="0" presId="urn:microsoft.com/office/officeart/2008/layout/VerticalAccentList"/>
    <dgm:cxn modelId="{DA18E7DF-01D0-455C-ABEE-5A30534948BB}" type="presOf" srcId="{48B58A65-C912-47CC-BCE3-1773403FE261}" destId="{D87BC7EF-8D8E-418E-A55C-B0DBC78BD9BB}" srcOrd="0" destOrd="0" presId="urn:microsoft.com/office/officeart/2008/layout/VerticalAccentList"/>
    <dgm:cxn modelId="{77BE3EC8-1F12-4F96-B7E6-0B3A194F7C07}" srcId="{421C8A07-190D-4007-B734-BD0620101435}" destId="{48B58A65-C912-47CC-BCE3-1773403FE261}" srcOrd="3" destOrd="0" parTransId="{DA0F264F-0738-44A9-B166-795AADD5D606}" sibTransId="{5BA28B0F-1E68-40EF-A4E7-DEF7A250E0C4}"/>
    <dgm:cxn modelId="{C75D8F71-3D6B-4188-A62D-5D0FA1F6817F}" type="presParOf" srcId="{EB3CFAA4-3638-433A-AD18-A2EBE4D530B4}" destId="{A2B25277-6688-4B2E-9B0D-C6EBD23660B2}" srcOrd="0" destOrd="0" presId="urn:microsoft.com/office/officeart/2008/layout/VerticalAccentList"/>
    <dgm:cxn modelId="{7313C738-952C-4BE5-AC65-6E93D64C1501}" type="presParOf" srcId="{A2B25277-6688-4B2E-9B0D-C6EBD23660B2}" destId="{10CCBC5B-38EA-459D-9489-ED429C699471}" srcOrd="0" destOrd="0" presId="urn:microsoft.com/office/officeart/2008/layout/VerticalAccentList"/>
    <dgm:cxn modelId="{F9CFB57D-BD6F-4555-B437-1F3E6867A3D3}" type="presParOf" srcId="{EB3CFAA4-3638-433A-AD18-A2EBE4D530B4}" destId="{FA8A56CC-EF5C-40C7-89F0-6C6E64E9D245}" srcOrd="1" destOrd="0" presId="urn:microsoft.com/office/officeart/2008/layout/VerticalAccentList"/>
    <dgm:cxn modelId="{425EA3D7-7378-4FD9-A20A-6BC6C7B9BFAD}" type="presParOf" srcId="{FA8A56CC-EF5C-40C7-89F0-6C6E64E9D245}" destId="{3397CB83-F186-4DD9-B825-4E3B8CA10CB6}" srcOrd="0" destOrd="0" presId="urn:microsoft.com/office/officeart/2008/layout/VerticalAccentList"/>
    <dgm:cxn modelId="{55B9CCB0-75A9-4CFA-B07B-F03080F3D5AE}" type="presParOf" srcId="{FA8A56CC-EF5C-40C7-89F0-6C6E64E9D245}" destId="{F926D4A1-5F4D-416D-844F-53350A0D6BF6}" srcOrd="1" destOrd="0" presId="urn:microsoft.com/office/officeart/2008/layout/VerticalAccentList"/>
    <dgm:cxn modelId="{04E21293-67AF-4937-9438-FF1C6E126E76}" type="presParOf" srcId="{FA8A56CC-EF5C-40C7-89F0-6C6E64E9D245}" destId="{2238CDF6-37BC-41F8-89AC-6590B3A9D651}" srcOrd="2" destOrd="0" presId="urn:microsoft.com/office/officeart/2008/layout/VerticalAccentList"/>
    <dgm:cxn modelId="{4757C248-4FD8-4D37-BA1D-A9E6ACC5138A}" type="presParOf" srcId="{FA8A56CC-EF5C-40C7-89F0-6C6E64E9D245}" destId="{8CDA03B9-5ED8-4FED-B63D-52C4FB6E98AD}" srcOrd="3" destOrd="0" presId="urn:microsoft.com/office/officeart/2008/layout/VerticalAccentList"/>
    <dgm:cxn modelId="{E1A0F07A-9494-4390-A777-F0DC246AAB0A}" type="presParOf" srcId="{FA8A56CC-EF5C-40C7-89F0-6C6E64E9D245}" destId="{6800C810-F83E-4F09-BD7E-8A7FA617BD44}" srcOrd="4" destOrd="0" presId="urn:microsoft.com/office/officeart/2008/layout/VerticalAccentList"/>
    <dgm:cxn modelId="{70BC3ABC-798B-45FB-BE3C-875CA912497D}" type="presParOf" srcId="{FA8A56CC-EF5C-40C7-89F0-6C6E64E9D245}" destId="{C14B2B6D-0B0D-43AD-8716-E31847DA81BD}" srcOrd="5" destOrd="0" presId="urn:microsoft.com/office/officeart/2008/layout/VerticalAccentList"/>
    <dgm:cxn modelId="{3CDAE78B-F2F2-48B5-9C59-F006218CE6B8}" type="presParOf" srcId="{FA8A56CC-EF5C-40C7-89F0-6C6E64E9D245}" destId="{A6109081-948A-4F49-98D7-BEB49111B135}" srcOrd="6" destOrd="0" presId="urn:microsoft.com/office/officeart/2008/layout/VerticalAccentList"/>
    <dgm:cxn modelId="{228F1AC5-40B9-47F5-8FC9-43414AAF881A}" type="presParOf" srcId="{EB3CFAA4-3638-433A-AD18-A2EBE4D530B4}" destId="{5B59DA7D-BB2F-412E-ACC8-787F37776DCB}" srcOrd="2" destOrd="0" presId="urn:microsoft.com/office/officeart/2008/layout/VerticalAccentList"/>
    <dgm:cxn modelId="{8D9944D5-52CB-4870-A541-3A25459D0CEC}" type="presParOf" srcId="{EB3CFAA4-3638-433A-AD18-A2EBE4D530B4}" destId="{A30A933C-ABAD-4541-9BDD-1376E43F1DE8}" srcOrd="3" destOrd="0" presId="urn:microsoft.com/office/officeart/2008/layout/VerticalAccentList"/>
    <dgm:cxn modelId="{D2E185FD-B709-4836-9C10-243DB2FF7DB1}" type="presParOf" srcId="{A30A933C-ABAD-4541-9BDD-1376E43F1DE8}" destId="{7B809915-28E6-4921-BF26-F930A31DD300}" srcOrd="0" destOrd="0" presId="urn:microsoft.com/office/officeart/2008/layout/VerticalAccentList"/>
    <dgm:cxn modelId="{7F7D3175-D048-4831-B079-9125F30A2FF8}" type="presParOf" srcId="{EB3CFAA4-3638-433A-AD18-A2EBE4D530B4}" destId="{AE80423D-95E9-484B-A428-6687B88E7442}" srcOrd="4" destOrd="0" presId="urn:microsoft.com/office/officeart/2008/layout/VerticalAccentList"/>
    <dgm:cxn modelId="{0555430F-3557-40B6-A481-1858B0088E06}" type="presParOf" srcId="{AE80423D-95E9-484B-A428-6687B88E7442}" destId="{1BE77252-4BF1-4D17-9D9D-562D9ECE82A4}" srcOrd="0" destOrd="0" presId="urn:microsoft.com/office/officeart/2008/layout/VerticalAccentList"/>
    <dgm:cxn modelId="{9447365C-E725-4F72-A7AA-A5E462C4A3CE}" type="presParOf" srcId="{AE80423D-95E9-484B-A428-6687B88E7442}" destId="{847DC19E-DB00-48FE-B76D-7A25D9C7817B}" srcOrd="1" destOrd="0" presId="urn:microsoft.com/office/officeart/2008/layout/VerticalAccentList"/>
    <dgm:cxn modelId="{E8603CF9-047A-4434-B4B0-3B6C70C4116E}" type="presParOf" srcId="{AE80423D-95E9-484B-A428-6687B88E7442}" destId="{AD0D4F85-D664-46F5-AFC0-524422F8DF72}" srcOrd="2" destOrd="0" presId="urn:microsoft.com/office/officeart/2008/layout/VerticalAccentList"/>
    <dgm:cxn modelId="{C0B521B1-EFC9-44F0-A5A6-85C41CFC03C4}" type="presParOf" srcId="{AE80423D-95E9-484B-A428-6687B88E7442}" destId="{D37B9561-2AF2-4900-8E2D-CD3F24361B2E}" srcOrd="3" destOrd="0" presId="urn:microsoft.com/office/officeart/2008/layout/VerticalAccentList"/>
    <dgm:cxn modelId="{299483B6-7D32-48BE-AA78-20C89EAA0FF2}" type="presParOf" srcId="{AE80423D-95E9-484B-A428-6687B88E7442}" destId="{7BD6A7BF-DFB2-44B2-9E96-C8B6E760B7EE}" srcOrd="4" destOrd="0" presId="urn:microsoft.com/office/officeart/2008/layout/VerticalAccentList"/>
    <dgm:cxn modelId="{9E09C7E2-CFEB-4CB4-A085-29A499818DEA}" type="presParOf" srcId="{AE80423D-95E9-484B-A428-6687B88E7442}" destId="{F4F184AD-04D9-4976-8F7B-2AF51E4C252A}" srcOrd="5" destOrd="0" presId="urn:microsoft.com/office/officeart/2008/layout/VerticalAccentList"/>
    <dgm:cxn modelId="{8D0D90EF-7ED7-4DB5-9DBC-034BA7291231}" type="presParOf" srcId="{AE80423D-95E9-484B-A428-6687B88E7442}" destId="{A72565D2-D1F5-4E6C-B0A7-E07C3EC7F122}" srcOrd="6" destOrd="0" presId="urn:microsoft.com/office/officeart/2008/layout/VerticalAccentList"/>
    <dgm:cxn modelId="{86E6A837-8BDD-40AC-9B58-00143CD17EAD}" type="presParOf" srcId="{EB3CFAA4-3638-433A-AD18-A2EBE4D530B4}" destId="{C5321CBC-6354-4BDF-A403-EDE7FC7A1A30}" srcOrd="5" destOrd="0" presId="urn:microsoft.com/office/officeart/2008/layout/VerticalAccentList"/>
    <dgm:cxn modelId="{449FD62C-E826-4A03-82E1-0ABC516893AE}" type="presParOf" srcId="{EB3CFAA4-3638-433A-AD18-A2EBE4D530B4}" destId="{1CCCE44A-27E5-4E12-B44E-1E0F84130753}" srcOrd="6" destOrd="0" presId="urn:microsoft.com/office/officeart/2008/layout/VerticalAccentList"/>
    <dgm:cxn modelId="{4CF5425B-0AED-4A41-AC10-6B6C1465944A}" type="presParOf" srcId="{1CCCE44A-27E5-4E12-B44E-1E0F84130753}" destId="{3E0C1614-F2D0-405B-BDD9-90E6C86AE190}" srcOrd="0" destOrd="0" presId="urn:microsoft.com/office/officeart/2008/layout/VerticalAccentList"/>
    <dgm:cxn modelId="{1BE94F3C-4BB2-43B4-871B-A8FF98F60B99}" type="presParOf" srcId="{EB3CFAA4-3638-433A-AD18-A2EBE4D530B4}" destId="{B1FDE2E3-5A00-49D4-873D-10563B29C70D}" srcOrd="7" destOrd="0" presId="urn:microsoft.com/office/officeart/2008/layout/VerticalAccentList"/>
    <dgm:cxn modelId="{4E60D517-181B-42C8-8B3C-8C465E6DFEC5}" type="presParOf" srcId="{B1FDE2E3-5A00-49D4-873D-10563B29C70D}" destId="{0DC269CF-C2E9-4A87-AB38-68330C110241}" srcOrd="0" destOrd="0" presId="urn:microsoft.com/office/officeart/2008/layout/VerticalAccentList"/>
    <dgm:cxn modelId="{F5A51A28-9400-481C-BA67-FBE6D2904E1D}" type="presParOf" srcId="{B1FDE2E3-5A00-49D4-873D-10563B29C70D}" destId="{EC440208-DFA3-482F-9548-CE8CC8B2B3AA}" srcOrd="1" destOrd="0" presId="urn:microsoft.com/office/officeart/2008/layout/VerticalAccentList"/>
    <dgm:cxn modelId="{3C10D0E0-D97F-46B1-AB9F-923D2B83F952}" type="presParOf" srcId="{B1FDE2E3-5A00-49D4-873D-10563B29C70D}" destId="{30664E06-5C60-4E14-8ACB-D122B45090D9}" srcOrd="2" destOrd="0" presId="urn:microsoft.com/office/officeart/2008/layout/VerticalAccentList"/>
    <dgm:cxn modelId="{C3DFC6EB-CE43-4542-A09E-469C44ED10BA}" type="presParOf" srcId="{B1FDE2E3-5A00-49D4-873D-10563B29C70D}" destId="{67B52FF2-FBE9-48A7-9B4F-878B81BDB15C}" srcOrd="3" destOrd="0" presId="urn:microsoft.com/office/officeart/2008/layout/VerticalAccentList"/>
    <dgm:cxn modelId="{F2F6BE4D-F3F0-4EE6-A935-578AE00AEC58}" type="presParOf" srcId="{B1FDE2E3-5A00-49D4-873D-10563B29C70D}" destId="{629B5373-9713-4EA0-A429-8FD97E74A438}" srcOrd="4" destOrd="0" presId="urn:microsoft.com/office/officeart/2008/layout/VerticalAccentList"/>
    <dgm:cxn modelId="{03A5889D-0BBF-411B-A5DA-C3B7E0765271}" type="presParOf" srcId="{B1FDE2E3-5A00-49D4-873D-10563B29C70D}" destId="{144D25B1-67A4-42C8-A2ED-33F414E578F4}" srcOrd="5" destOrd="0" presId="urn:microsoft.com/office/officeart/2008/layout/VerticalAccentList"/>
    <dgm:cxn modelId="{CAAC1243-E0A9-4737-8780-E268EF3D682A}" type="presParOf" srcId="{B1FDE2E3-5A00-49D4-873D-10563B29C70D}" destId="{98ECFE54-346F-40D7-96AA-9CDDEE440C61}" srcOrd="6" destOrd="0" presId="urn:microsoft.com/office/officeart/2008/layout/VerticalAccentList"/>
    <dgm:cxn modelId="{573E6188-7A82-40C5-A22B-C549923D7220}" type="presParOf" srcId="{EB3CFAA4-3638-433A-AD18-A2EBE4D530B4}" destId="{B46F8BD1-560A-44FB-B4B2-0AC9DA46E1BC}" srcOrd="8" destOrd="0" presId="urn:microsoft.com/office/officeart/2008/layout/VerticalAccentList"/>
    <dgm:cxn modelId="{9B004589-82AC-4EFD-B6C1-1F5AB1C2E9E4}" type="presParOf" srcId="{EB3CFAA4-3638-433A-AD18-A2EBE4D530B4}" destId="{88288E04-B675-4216-9A11-41B3DB2B2A38}" srcOrd="9" destOrd="0" presId="urn:microsoft.com/office/officeart/2008/layout/VerticalAccentList"/>
    <dgm:cxn modelId="{B6F6180A-EC47-48A4-B256-F7325887BDAA}" type="presParOf" srcId="{88288E04-B675-4216-9A11-41B3DB2B2A38}" destId="{D87BC7EF-8D8E-418E-A55C-B0DBC78BD9BB}" srcOrd="0" destOrd="0" presId="urn:microsoft.com/office/officeart/2008/layout/VerticalAccentList"/>
    <dgm:cxn modelId="{FB2B9FAC-DC13-423A-BFCD-F2FEE22F60BA}" type="presParOf" srcId="{EB3CFAA4-3638-433A-AD18-A2EBE4D530B4}" destId="{56D1CBF3-B449-4E3D-B782-24225585867E}" srcOrd="10" destOrd="0" presId="urn:microsoft.com/office/officeart/2008/layout/VerticalAccentList"/>
    <dgm:cxn modelId="{563F2944-ED63-4515-BC82-EC65636C26AD}" type="presParOf" srcId="{56D1CBF3-B449-4E3D-B782-24225585867E}" destId="{5661E8A8-A0D1-41C1-A697-6C7CEAFA4BC9}" srcOrd="0" destOrd="0" presId="urn:microsoft.com/office/officeart/2008/layout/VerticalAccentList"/>
    <dgm:cxn modelId="{F6F8496D-EB2F-4BC7-9923-99DB50521AC4}" type="presParOf" srcId="{56D1CBF3-B449-4E3D-B782-24225585867E}" destId="{4447CCFE-209C-4B36-9A5D-38136E410708}" srcOrd="1" destOrd="0" presId="urn:microsoft.com/office/officeart/2008/layout/VerticalAccentList"/>
    <dgm:cxn modelId="{08DC40BB-072E-46D0-914D-C932FA250954}" type="presParOf" srcId="{56D1CBF3-B449-4E3D-B782-24225585867E}" destId="{E3F42CB2-4387-412A-8DFB-90C1E39ECD79}" srcOrd="2" destOrd="0" presId="urn:microsoft.com/office/officeart/2008/layout/VerticalAccentList"/>
    <dgm:cxn modelId="{39EF84B8-6772-4DF8-86BF-4619BEA36A72}" type="presParOf" srcId="{56D1CBF3-B449-4E3D-B782-24225585867E}" destId="{BC776B52-70AA-411B-8FA8-E590E457A05B}" srcOrd="3" destOrd="0" presId="urn:microsoft.com/office/officeart/2008/layout/VerticalAccentList"/>
    <dgm:cxn modelId="{1E5FB318-FC6C-4C90-B541-0813CD5B89C7}" type="presParOf" srcId="{56D1CBF3-B449-4E3D-B782-24225585867E}" destId="{3217F710-6482-4911-B94C-B49E29896F33}" srcOrd="4" destOrd="0" presId="urn:microsoft.com/office/officeart/2008/layout/VerticalAccentList"/>
    <dgm:cxn modelId="{7FAEB4C7-01D4-4A63-9388-575A2B68279E}" type="presParOf" srcId="{56D1CBF3-B449-4E3D-B782-24225585867E}" destId="{52CC5235-4E22-4EB7-9222-BA4C0F33DFBF}" srcOrd="5" destOrd="0" presId="urn:microsoft.com/office/officeart/2008/layout/VerticalAccentList"/>
    <dgm:cxn modelId="{7FDE5E65-D987-4E87-BB19-47D655537F78}" type="presParOf" srcId="{56D1CBF3-B449-4E3D-B782-24225585867E}" destId="{94FD20C1-8777-41A5-B988-724CA1ABB934}" srcOrd="6" destOrd="0" presId="urn:microsoft.com/office/officeart/2008/layout/VerticalAccentList"/>
    <dgm:cxn modelId="{059D4C93-1A3A-478F-AE4A-82A8E0C16187}" type="presParOf" srcId="{EB3CFAA4-3638-433A-AD18-A2EBE4D530B4}" destId="{4108BA1D-3874-4174-8745-20E84368FB1F}" srcOrd="11" destOrd="0" presId="urn:microsoft.com/office/officeart/2008/layout/VerticalAccentList"/>
    <dgm:cxn modelId="{B77A010D-6D0E-46F5-972B-7BD1D03FE168}" type="presParOf" srcId="{EB3CFAA4-3638-433A-AD18-A2EBE4D530B4}" destId="{BC4D0AE8-52C2-4FFC-B39E-DFB1FE7BDC12}" srcOrd="12" destOrd="0" presId="urn:microsoft.com/office/officeart/2008/layout/VerticalAccentList"/>
    <dgm:cxn modelId="{241686CB-BB24-4333-8FD9-3A97DA842227}" type="presParOf" srcId="{BC4D0AE8-52C2-4FFC-B39E-DFB1FE7BDC12}" destId="{381811BC-0CB2-460D-8864-0FB09426987C}" srcOrd="0" destOrd="0" presId="urn:microsoft.com/office/officeart/2008/layout/VerticalAccentList"/>
    <dgm:cxn modelId="{7CC9AC4E-F88A-4E37-9E28-478B8D925A2F}" type="presParOf" srcId="{EB3CFAA4-3638-433A-AD18-A2EBE4D530B4}" destId="{31E61EDE-08DA-451D-BE73-677F5E1A4041}" srcOrd="13" destOrd="0" presId="urn:microsoft.com/office/officeart/2008/layout/VerticalAccentList"/>
    <dgm:cxn modelId="{2656F07F-7C07-4766-B021-9D4604BAFDF9}" type="presParOf" srcId="{31E61EDE-08DA-451D-BE73-677F5E1A4041}" destId="{700A41AE-25E1-4F05-B2C1-0C49342982D1}" srcOrd="0" destOrd="0" presId="urn:microsoft.com/office/officeart/2008/layout/VerticalAccentList"/>
    <dgm:cxn modelId="{9D52E6E4-CBAC-485D-AD7F-204A226899E2}" type="presParOf" srcId="{31E61EDE-08DA-451D-BE73-677F5E1A4041}" destId="{6B47559C-E059-43B5-9209-163E21026102}" srcOrd="1" destOrd="0" presId="urn:microsoft.com/office/officeart/2008/layout/VerticalAccentList"/>
    <dgm:cxn modelId="{960F656E-2F67-4B96-8811-4DDBB776B494}" type="presParOf" srcId="{31E61EDE-08DA-451D-BE73-677F5E1A4041}" destId="{727CA08F-B6C3-42F3-B332-073E530E35C0}" srcOrd="2" destOrd="0" presId="urn:microsoft.com/office/officeart/2008/layout/VerticalAccentList"/>
    <dgm:cxn modelId="{7230A36E-1D7E-4824-A52D-F4968E7D9F6B}" type="presParOf" srcId="{31E61EDE-08DA-451D-BE73-677F5E1A4041}" destId="{68A72B6F-B190-4526-813A-C5327EB95F21}" srcOrd="3" destOrd="0" presId="urn:microsoft.com/office/officeart/2008/layout/VerticalAccentList"/>
    <dgm:cxn modelId="{C28E7C98-01DB-4D36-AC1B-46B01A0A3973}" type="presParOf" srcId="{31E61EDE-08DA-451D-BE73-677F5E1A4041}" destId="{2C7A8B64-4DE0-4B45-BCAA-D2C6CFC1B950}" srcOrd="4" destOrd="0" presId="urn:microsoft.com/office/officeart/2008/layout/VerticalAccentList"/>
    <dgm:cxn modelId="{2FC3B14F-E290-4FAC-A61A-95EAB941AB3B}" type="presParOf" srcId="{31E61EDE-08DA-451D-BE73-677F5E1A4041}" destId="{E219C746-2BD7-4290-9A15-3DBD94F12EE0}" srcOrd="5" destOrd="0" presId="urn:microsoft.com/office/officeart/2008/layout/VerticalAccentList"/>
    <dgm:cxn modelId="{327416A5-C489-4944-A82E-3C40A479FEC1}" type="presParOf" srcId="{31E61EDE-08DA-451D-BE73-677F5E1A4041}" destId="{002D8CAF-2B21-4186-A9C7-91745AC5944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1135-F231-4958-9FCB-4A225C5F4F4A}">
      <dsp:nvSpPr>
        <dsp:cNvPr id="0" name=""/>
        <dsp:cNvSpPr/>
      </dsp:nvSpPr>
      <dsp:spPr>
        <a:xfrm>
          <a:off x="-6645039" y="-1017628"/>
          <a:ext cx="7920304" cy="7920304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C3A8-A2B7-47CB-94B0-E5252EBA3477}">
      <dsp:nvSpPr>
        <dsp:cNvPr id="0" name=""/>
        <dsp:cNvSpPr/>
      </dsp:nvSpPr>
      <dsp:spPr>
        <a:xfrm>
          <a:off x="465501" y="310219"/>
          <a:ext cx="7059531" cy="534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в муниципальную собственность 5 квартир для предоставления гражданам, с целью переселения  из ветхого и аварийного жилья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01" y="310219"/>
        <a:ext cx="7059531" cy="534268"/>
      </dsp:txXfrm>
    </dsp:sp>
    <dsp:sp modelId="{CBA9D139-CFEF-4BCF-933E-5179A11394C6}">
      <dsp:nvSpPr>
        <dsp:cNvPr id="0" name=""/>
        <dsp:cNvSpPr/>
      </dsp:nvSpPr>
      <dsp:spPr>
        <a:xfrm>
          <a:off x="72508" y="198514"/>
          <a:ext cx="812514" cy="7668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EB832-7E6E-4607-BC88-2790623270D7}">
      <dsp:nvSpPr>
        <dsp:cNvPr id="0" name=""/>
        <dsp:cNvSpPr/>
      </dsp:nvSpPr>
      <dsp:spPr>
        <a:xfrm>
          <a:off x="923968" y="1288399"/>
          <a:ext cx="6549886" cy="487607"/>
        </a:xfrm>
        <a:prstGeom prst="rect">
          <a:avLst/>
        </a:prstGeom>
        <a:solidFill>
          <a:schemeClr val="accent2">
            <a:hueOff val="-942110"/>
            <a:satOff val="-1258"/>
            <a:lumOff val="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Ремонт банно-прачечного комбината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968" y="1288399"/>
        <a:ext cx="6549886" cy="487607"/>
      </dsp:txXfrm>
    </dsp:sp>
    <dsp:sp modelId="{F278BADA-93D1-4C91-B087-AFC4FA1EDD69}">
      <dsp:nvSpPr>
        <dsp:cNvPr id="0" name=""/>
        <dsp:cNvSpPr/>
      </dsp:nvSpPr>
      <dsp:spPr>
        <a:xfrm>
          <a:off x="609817" y="1189705"/>
          <a:ext cx="774472" cy="77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42110"/>
              <a:satOff val="-1258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0468-9F2D-4264-9A73-2C6C4AEB3C0D}">
      <dsp:nvSpPr>
        <dsp:cNvPr id="0" name=""/>
        <dsp:cNvSpPr/>
      </dsp:nvSpPr>
      <dsp:spPr>
        <a:xfrm>
          <a:off x="1223301" y="2242760"/>
          <a:ext cx="6316838" cy="470866"/>
        </a:xfrm>
        <a:prstGeom prst="rect">
          <a:avLst/>
        </a:prstGeom>
        <a:solidFill>
          <a:schemeClr val="accent2">
            <a:hueOff val="-1884221"/>
            <a:satOff val="-2516"/>
            <a:lumOff val="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выпадающих доходов организациям, предоставляющим населению банные услуги </a:t>
          </a:r>
        </a:p>
      </dsp:txBody>
      <dsp:txXfrm>
        <a:off x="1223301" y="2242760"/>
        <a:ext cx="6316838" cy="470866"/>
      </dsp:txXfrm>
    </dsp:sp>
    <dsp:sp modelId="{FEEA7792-92F8-4C93-939E-D53CE69ED252}">
      <dsp:nvSpPr>
        <dsp:cNvPr id="0" name=""/>
        <dsp:cNvSpPr/>
      </dsp:nvSpPr>
      <dsp:spPr>
        <a:xfrm>
          <a:off x="836065" y="2090957"/>
          <a:ext cx="774472" cy="7744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-1884221"/>
              <a:satOff val="-2516"/>
              <a:lumOff val="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B11E3-5F3F-40BC-AB5E-807FEAC6FA9A}">
      <dsp:nvSpPr>
        <dsp:cNvPr id="0" name=""/>
        <dsp:cNvSpPr/>
      </dsp:nvSpPr>
      <dsp:spPr>
        <a:xfrm>
          <a:off x="1223301" y="3160906"/>
          <a:ext cx="6316838" cy="491895"/>
        </a:xfrm>
        <a:prstGeom prst="rect">
          <a:avLst/>
        </a:prstGeom>
        <a:solidFill>
          <a:schemeClr val="accent2">
            <a:hueOff val="-2826331"/>
            <a:satOff val="-3774"/>
            <a:lumOff val="2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выпадающих доходов организациям, предоставляющим населению услуги по откачке и вывозу бытовых сточных вод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3301" y="3160906"/>
        <a:ext cx="6316838" cy="491895"/>
      </dsp:txXfrm>
    </dsp:sp>
    <dsp:sp modelId="{C555332F-B262-4EAA-AD99-D0D8E62FB7D5}">
      <dsp:nvSpPr>
        <dsp:cNvPr id="0" name=""/>
        <dsp:cNvSpPr/>
      </dsp:nvSpPr>
      <dsp:spPr>
        <a:xfrm>
          <a:off x="836065" y="3019618"/>
          <a:ext cx="774472" cy="7744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-2826331"/>
              <a:satOff val="-3774"/>
              <a:lumOff val="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7801-205F-46FC-8FF7-19EAA33466E2}">
      <dsp:nvSpPr>
        <dsp:cNvPr id="0" name=""/>
        <dsp:cNvSpPr/>
      </dsp:nvSpPr>
      <dsp:spPr>
        <a:xfrm>
          <a:off x="990253" y="4083932"/>
          <a:ext cx="6549886" cy="504342"/>
        </a:xfrm>
        <a:prstGeom prst="rect">
          <a:avLst/>
        </a:prstGeom>
        <a:solidFill>
          <a:schemeClr val="accent2">
            <a:hueOff val="-3768441"/>
            <a:satOff val="-5032"/>
            <a:lumOff val="2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МКУ «Управление городского хозяйства» (штатная численность – 31 единица)  </a:t>
          </a:r>
        </a:p>
      </dsp:txBody>
      <dsp:txXfrm>
        <a:off x="990253" y="4083932"/>
        <a:ext cx="6549886" cy="504342"/>
      </dsp:txXfrm>
    </dsp:sp>
    <dsp:sp modelId="{52257A44-EC38-4341-9C34-5F99E51183F9}">
      <dsp:nvSpPr>
        <dsp:cNvPr id="0" name=""/>
        <dsp:cNvSpPr/>
      </dsp:nvSpPr>
      <dsp:spPr>
        <a:xfrm>
          <a:off x="582153" y="3977452"/>
          <a:ext cx="824410" cy="7668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-3768441"/>
              <a:satOff val="-5032"/>
              <a:lumOff val="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D225C-68FA-4EFB-A555-F8D014AF3346}">
      <dsp:nvSpPr>
        <dsp:cNvPr id="0" name=""/>
        <dsp:cNvSpPr/>
      </dsp:nvSpPr>
      <dsp:spPr>
        <a:xfrm>
          <a:off x="480608" y="4861678"/>
          <a:ext cx="7059531" cy="807347"/>
        </a:xfrm>
        <a:prstGeom prst="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города (содержание уличного освещения, городского пляжа, мест захоронений, отлов безнадзорных животных, перенос рекламных конструкций установленных вдоль  автомобильной дороги  «Подъезд к городу» , санитарное содержание мест массового отдыха населения и озеленение города)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80608" y="4861678"/>
        <a:ext cx="7059531" cy="807347"/>
      </dsp:txXfrm>
    </dsp:sp>
    <dsp:sp modelId="{0CE5C6D8-AC62-49F8-981E-4F7234B4A5AE}">
      <dsp:nvSpPr>
        <dsp:cNvPr id="0" name=""/>
        <dsp:cNvSpPr/>
      </dsp:nvSpPr>
      <dsp:spPr>
        <a:xfrm>
          <a:off x="93372" y="4878116"/>
          <a:ext cx="774472" cy="77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7C95E-2A19-4791-8706-16A3E0DD5DC3}">
      <dsp:nvSpPr>
        <dsp:cNvPr id="0" name=""/>
        <dsp:cNvSpPr/>
      </dsp:nvSpPr>
      <dsp:spPr>
        <a:xfrm>
          <a:off x="2927580" y="615"/>
          <a:ext cx="4965100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МБУК «Централизованная библиотечная система» – штатная численность 16 ед.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Расходы на заработную плату и страховые взносы – 12 млн. руб.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7580" y="300575"/>
        <a:ext cx="4065220" cy="1799760"/>
      </dsp:txXfrm>
    </dsp:sp>
    <dsp:sp modelId="{6EEABBB3-F9B4-4CBD-884C-5148C345A196}">
      <dsp:nvSpPr>
        <dsp:cNvPr id="0" name=""/>
        <dsp:cNvSpPr/>
      </dsp:nvSpPr>
      <dsp:spPr>
        <a:xfrm>
          <a:off x="3519" y="615"/>
          <a:ext cx="2924061" cy="239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120662" y="117758"/>
        <a:ext cx="2689775" cy="2165394"/>
      </dsp:txXfrm>
    </dsp:sp>
    <dsp:sp modelId="{67A402C0-B8A9-4F60-9CE7-D3C8B22EB797}">
      <dsp:nvSpPr>
        <dsp:cNvPr id="0" name=""/>
        <dsp:cNvSpPr/>
      </dsp:nvSpPr>
      <dsp:spPr>
        <a:xfrm>
          <a:off x="2942833" y="2640264"/>
          <a:ext cx="4950017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МБУК «Дом культуры «Юбилейный» - штатная численность 20,75 ед.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Расходы на заработную плату и страховые взносы – 13 млн. руб.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2833" y="2940224"/>
        <a:ext cx="4050137" cy="1799760"/>
      </dsp:txXfrm>
    </dsp:sp>
    <dsp:sp modelId="{23A361E5-EA0C-4072-9833-9C8D84B52FF8}">
      <dsp:nvSpPr>
        <dsp:cNvPr id="0" name=""/>
        <dsp:cNvSpPr/>
      </dsp:nvSpPr>
      <dsp:spPr>
        <a:xfrm>
          <a:off x="3349" y="2640264"/>
          <a:ext cx="2939483" cy="239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120492" y="2757407"/>
        <a:ext cx="2705197" cy="2165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BC5B-38EA-459D-9489-ED429C699471}">
      <dsp:nvSpPr>
        <dsp:cNvPr id="0" name=""/>
        <dsp:cNvSpPr/>
      </dsp:nvSpPr>
      <dsp:spPr>
        <a:xfrm>
          <a:off x="307478" y="238236"/>
          <a:ext cx="5472601" cy="77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Доплаты к трудовой пенсии за муниципальный стаж, выплата единовременного пособия при назначении трудовой пенсии по старости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78" y="238236"/>
        <a:ext cx="5472601" cy="779897"/>
      </dsp:txXfrm>
    </dsp:sp>
    <dsp:sp modelId="{3397CB83-F186-4DD9-B825-4E3B8CA10CB6}">
      <dsp:nvSpPr>
        <dsp:cNvPr id="0" name=""/>
        <dsp:cNvSpPr/>
      </dsp:nvSpPr>
      <dsp:spPr>
        <a:xfrm>
          <a:off x="307478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6D4A1-5F4D-416D-844F-53350A0D6BF6}">
      <dsp:nvSpPr>
        <dsp:cNvPr id="0" name=""/>
        <dsp:cNvSpPr/>
      </dsp:nvSpPr>
      <dsp:spPr>
        <a:xfrm>
          <a:off x="1080914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8CDF6-37BC-41F8-89AC-6590B3A9D651}">
      <dsp:nvSpPr>
        <dsp:cNvPr id="0" name=""/>
        <dsp:cNvSpPr/>
      </dsp:nvSpPr>
      <dsp:spPr>
        <a:xfrm>
          <a:off x="1854350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A03B9-5ED8-4FED-B63D-52C4FB6E98AD}">
      <dsp:nvSpPr>
        <dsp:cNvPr id="0" name=""/>
        <dsp:cNvSpPr/>
      </dsp:nvSpPr>
      <dsp:spPr>
        <a:xfrm>
          <a:off x="2627786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C810-F83E-4F09-BD7E-8A7FA617BD44}">
      <dsp:nvSpPr>
        <dsp:cNvPr id="0" name=""/>
        <dsp:cNvSpPr/>
      </dsp:nvSpPr>
      <dsp:spPr>
        <a:xfrm>
          <a:off x="3401222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2B6D-0B0D-43AD-8716-E31847DA81BD}">
      <dsp:nvSpPr>
        <dsp:cNvPr id="0" name=""/>
        <dsp:cNvSpPr/>
      </dsp:nvSpPr>
      <dsp:spPr>
        <a:xfrm>
          <a:off x="4174658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09081-948A-4F49-98D7-BEB49111B135}">
      <dsp:nvSpPr>
        <dsp:cNvPr id="0" name=""/>
        <dsp:cNvSpPr/>
      </dsp:nvSpPr>
      <dsp:spPr>
        <a:xfrm>
          <a:off x="4948094" y="1018134"/>
          <a:ext cx="730805" cy="121800"/>
        </a:xfrm>
        <a:prstGeom prst="parallelogram">
          <a:avLst>
            <a:gd name="adj" fmla="val 140840"/>
          </a:avLst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9915-28E6-4921-BF26-F930A31DD300}">
      <dsp:nvSpPr>
        <dsp:cNvPr id="0" name=""/>
        <dsp:cNvSpPr/>
      </dsp:nvSpPr>
      <dsp:spPr>
        <a:xfrm>
          <a:off x="307478" y="1229137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Единовременная материальная помощь гражданам, пострадавшим в результате пожара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78" y="1229137"/>
        <a:ext cx="5481042" cy="498276"/>
      </dsp:txXfrm>
    </dsp:sp>
    <dsp:sp modelId="{1BE77252-4BF1-4D17-9D9D-562D9ECE82A4}">
      <dsp:nvSpPr>
        <dsp:cNvPr id="0" name=""/>
        <dsp:cNvSpPr/>
      </dsp:nvSpPr>
      <dsp:spPr>
        <a:xfrm>
          <a:off x="307478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DC19E-DB00-48FE-B76D-7A25D9C7817B}">
      <dsp:nvSpPr>
        <dsp:cNvPr id="0" name=""/>
        <dsp:cNvSpPr/>
      </dsp:nvSpPr>
      <dsp:spPr>
        <a:xfrm>
          <a:off x="1080914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D4F85-D664-46F5-AFC0-524422F8DF72}">
      <dsp:nvSpPr>
        <dsp:cNvPr id="0" name=""/>
        <dsp:cNvSpPr/>
      </dsp:nvSpPr>
      <dsp:spPr>
        <a:xfrm>
          <a:off x="1854350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9561-2AF2-4900-8E2D-CD3F24361B2E}">
      <dsp:nvSpPr>
        <dsp:cNvPr id="0" name=""/>
        <dsp:cNvSpPr/>
      </dsp:nvSpPr>
      <dsp:spPr>
        <a:xfrm>
          <a:off x="2627786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6A7BF-DFB2-44B2-9E96-C8B6E760B7EE}">
      <dsp:nvSpPr>
        <dsp:cNvPr id="0" name=""/>
        <dsp:cNvSpPr/>
      </dsp:nvSpPr>
      <dsp:spPr>
        <a:xfrm>
          <a:off x="3401222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184AD-04D9-4976-8F7B-2AF51E4C252A}">
      <dsp:nvSpPr>
        <dsp:cNvPr id="0" name=""/>
        <dsp:cNvSpPr/>
      </dsp:nvSpPr>
      <dsp:spPr>
        <a:xfrm>
          <a:off x="4174658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65D2-D1F5-4E6C-B0A7-E07C3EC7F122}">
      <dsp:nvSpPr>
        <dsp:cNvPr id="0" name=""/>
        <dsp:cNvSpPr/>
      </dsp:nvSpPr>
      <dsp:spPr>
        <a:xfrm>
          <a:off x="4948094" y="1727414"/>
          <a:ext cx="730805" cy="121800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1614-F2D0-405B-BDD9-90E6C86AE190}">
      <dsp:nvSpPr>
        <dsp:cNvPr id="0" name=""/>
        <dsp:cNvSpPr/>
      </dsp:nvSpPr>
      <dsp:spPr>
        <a:xfrm>
          <a:off x="307478" y="1938418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Аренда жилых помещений для предоставления гражданам, пострадавшим в результате пожара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78" y="1938418"/>
        <a:ext cx="5481042" cy="498276"/>
      </dsp:txXfrm>
    </dsp:sp>
    <dsp:sp modelId="{0DC269CF-C2E9-4A87-AB38-68330C110241}">
      <dsp:nvSpPr>
        <dsp:cNvPr id="0" name=""/>
        <dsp:cNvSpPr/>
      </dsp:nvSpPr>
      <dsp:spPr>
        <a:xfrm>
          <a:off x="307478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0208-DFA3-482F-9548-CE8CC8B2B3AA}">
      <dsp:nvSpPr>
        <dsp:cNvPr id="0" name=""/>
        <dsp:cNvSpPr/>
      </dsp:nvSpPr>
      <dsp:spPr>
        <a:xfrm>
          <a:off x="1080914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64E06-5C60-4E14-8ACB-D122B45090D9}">
      <dsp:nvSpPr>
        <dsp:cNvPr id="0" name=""/>
        <dsp:cNvSpPr/>
      </dsp:nvSpPr>
      <dsp:spPr>
        <a:xfrm>
          <a:off x="1854350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2FF2-FBE9-48A7-9B4F-878B81BDB15C}">
      <dsp:nvSpPr>
        <dsp:cNvPr id="0" name=""/>
        <dsp:cNvSpPr/>
      </dsp:nvSpPr>
      <dsp:spPr>
        <a:xfrm>
          <a:off x="2627786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B5373-9713-4EA0-A429-8FD97E74A438}">
      <dsp:nvSpPr>
        <dsp:cNvPr id="0" name=""/>
        <dsp:cNvSpPr/>
      </dsp:nvSpPr>
      <dsp:spPr>
        <a:xfrm>
          <a:off x="3401222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D25B1-67A4-42C8-A2ED-33F414E578F4}">
      <dsp:nvSpPr>
        <dsp:cNvPr id="0" name=""/>
        <dsp:cNvSpPr/>
      </dsp:nvSpPr>
      <dsp:spPr>
        <a:xfrm>
          <a:off x="4174658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E54-346F-40D7-96AA-9CDDEE440C61}">
      <dsp:nvSpPr>
        <dsp:cNvPr id="0" name=""/>
        <dsp:cNvSpPr/>
      </dsp:nvSpPr>
      <dsp:spPr>
        <a:xfrm>
          <a:off x="4948094" y="2436694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BC7EF-8D8E-418E-A55C-B0DBC78BD9BB}">
      <dsp:nvSpPr>
        <dsp:cNvPr id="0" name=""/>
        <dsp:cNvSpPr/>
      </dsp:nvSpPr>
      <dsp:spPr>
        <a:xfrm>
          <a:off x="307478" y="2647698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Субсидии на поддержку социально ориентированных некоммерческих организаций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78" y="2647698"/>
        <a:ext cx="5481042" cy="498276"/>
      </dsp:txXfrm>
    </dsp:sp>
    <dsp:sp modelId="{5661E8A8-A0D1-41C1-A697-6C7CEAFA4BC9}">
      <dsp:nvSpPr>
        <dsp:cNvPr id="0" name=""/>
        <dsp:cNvSpPr/>
      </dsp:nvSpPr>
      <dsp:spPr>
        <a:xfrm>
          <a:off x="307478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7CCFE-209C-4B36-9A5D-38136E410708}">
      <dsp:nvSpPr>
        <dsp:cNvPr id="0" name=""/>
        <dsp:cNvSpPr/>
      </dsp:nvSpPr>
      <dsp:spPr>
        <a:xfrm>
          <a:off x="1080914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42CB2-4387-412A-8DFB-90C1E39ECD79}">
      <dsp:nvSpPr>
        <dsp:cNvPr id="0" name=""/>
        <dsp:cNvSpPr/>
      </dsp:nvSpPr>
      <dsp:spPr>
        <a:xfrm>
          <a:off x="1854350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76B52-70AA-411B-8FA8-E590E457A05B}">
      <dsp:nvSpPr>
        <dsp:cNvPr id="0" name=""/>
        <dsp:cNvSpPr/>
      </dsp:nvSpPr>
      <dsp:spPr>
        <a:xfrm>
          <a:off x="2627786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7F710-6482-4911-B94C-B49E29896F33}">
      <dsp:nvSpPr>
        <dsp:cNvPr id="0" name=""/>
        <dsp:cNvSpPr/>
      </dsp:nvSpPr>
      <dsp:spPr>
        <a:xfrm>
          <a:off x="3401222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C5235-4E22-4EB7-9222-BA4C0F33DFBF}">
      <dsp:nvSpPr>
        <dsp:cNvPr id="0" name=""/>
        <dsp:cNvSpPr/>
      </dsp:nvSpPr>
      <dsp:spPr>
        <a:xfrm>
          <a:off x="4174658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D20C1-8777-41A5-B988-724CA1ABB934}">
      <dsp:nvSpPr>
        <dsp:cNvPr id="0" name=""/>
        <dsp:cNvSpPr/>
      </dsp:nvSpPr>
      <dsp:spPr>
        <a:xfrm>
          <a:off x="4948094" y="3145974"/>
          <a:ext cx="730805" cy="12180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811BC-0CB2-460D-8864-0FB09426987C}">
      <dsp:nvSpPr>
        <dsp:cNvPr id="0" name=""/>
        <dsp:cNvSpPr/>
      </dsp:nvSpPr>
      <dsp:spPr>
        <a:xfrm>
          <a:off x="307478" y="3356978"/>
          <a:ext cx="5481042" cy="74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Выплаты среднего месячного заработка на период трудоустройства, связанные с ликвидацией Администрации города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78" y="3356978"/>
        <a:ext cx="5481042" cy="747479"/>
      </dsp:txXfrm>
    </dsp:sp>
    <dsp:sp modelId="{700A41AE-25E1-4F05-B2C1-0C49342982D1}">
      <dsp:nvSpPr>
        <dsp:cNvPr id="0" name=""/>
        <dsp:cNvSpPr/>
      </dsp:nvSpPr>
      <dsp:spPr>
        <a:xfrm>
          <a:off x="307478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559C-E059-43B5-9209-163E21026102}">
      <dsp:nvSpPr>
        <dsp:cNvPr id="0" name=""/>
        <dsp:cNvSpPr/>
      </dsp:nvSpPr>
      <dsp:spPr>
        <a:xfrm>
          <a:off x="1080914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CA08F-B6C3-42F3-B332-073E530E35C0}">
      <dsp:nvSpPr>
        <dsp:cNvPr id="0" name=""/>
        <dsp:cNvSpPr/>
      </dsp:nvSpPr>
      <dsp:spPr>
        <a:xfrm>
          <a:off x="1854350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72B6F-B190-4526-813A-C5327EB95F21}">
      <dsp:nvSpPr>
        <dsp:cNvPr id="0" name=""/>
        <dsp:cNvSpPr/>
      </dsp:nvSpPr>
      <dsp:spPr>
        <a:xfrm>
          <a:off x="2627786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A8B64-4DE0-4B45-BCAA-D2C6CFC1B950}">
      <dsp:nvSpPr>
        <dsp:cNvPr id="0" name=""/>
        <dsp:cNvSpPr/>
      </dsp:nvSpPr>
      <dsp:spPr>
        <a:xfrm>
          <a:off x="3401222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9C746-2BD7-4290-9A15-3DBD94F12EE0}">
      <dsp:nvSpPr>
        <dsp:cNvPr id="0" name=""/>
        <dsp:cNvSpPr/>
      </dsp:nvSpPr>
      <dsp:spPr>
        <a:xfrm>
          <a:off x="4174658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8CAF-2B21-4186-A9C7-91745AC5944F}">
      <dsp:nvSpPr>
        <dsp:cNvPr id="0" name=""/>
        <dsp:cNvSpPr/>
      </dsp:nvSpPr>
      <dsp:spPr>
        <a:xfrm>
          <a:off x="4948094" y="4104458"/>
          <a:ext cx="730805" cy="121800"/>
        </a:xfrm>
        <a:prstGeom prst="parallelogram">
          <a:avLst>
            <a:gd name="adj" fmla="val 140840"/>
          </a:avLst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9956C-1727-44B4-AC11-69081DDDEDF8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00F7-EE76-48C8-9A19-4444F2A51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8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5/25/2017 8:40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©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(Microsoft Corporation), 2007.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Microsoft_Excel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1387143" cy="221138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967335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Отчет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исполнении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бюджета муниципального образования город Тарко-Сале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за 2016 год</a:t>
            </a:r>
          </a:p>
        </p:txBody>
      </p:sp>
    </p:spTree>
    <p:extLst>
      <p:ext uri="{BB962C8B-B14F-4D97-AF65-F5344CB8AC3E}">
        <p14:creationId xmlns:p14="http://schemas.microsoft.com/office/powerpoint/2010/main" val="327300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6528" y="260648"/>
            <a:ext cx="6408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3" y="906979"/>
            <a:ext cx="3312369" cy="195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3" y="3501008"/>
            <a:ext cx="3312368" cy="195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4" y="934810"/>
            <a:ext cx="3327077" cy="195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 bwMode="auto">
          <a:xfrm>
            <a:off x="3340993" y="2708920"/>
            <a:ext cx="237626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4" y="3501008"/>
            <a:ext cx="3327077" cy="195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15963" y="5517232"/>
            <a:ext cx="815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МАУ «КСК «Геолог» - штатная численность 111,75 ед.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заработную плату и страховые взносы – 49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564904"/>
            <a:ext cx="655272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</a:t>
            </a:r>
          </a:p>
          <a:p>
            <a:pPr algn="ctr"/>
            <a:r>
              <a:rPr lang="ru-RU" sz="7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73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7159" y="54868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отчета 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исполнении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1402"/>
              </p:ext>
            </p:extLst>
          </p:nvPr>
        </p:nvGraphicFramePr>
        <p:xfrm>
          <a:off x="1187624" y="1844824"/>
          <a:ext cx="66865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Лист" r:id="rId4" imgW="6686601" imgH="4105350" progId="Excel.Sheet.12">
                  <p:embed/>
                </p:oleObj>
              </mc:Choice>
              <mc:Fallback>
                <p:oleObj name="Лист" r:id="rId4" imgW="6686601" imgH="4105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844824"/>
                        <a:ext cx="6686550" cy="4105275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3086862"/>
              </p:ext>
            </p:extLst>
          </p:nvPr>
        </p:nvGraphicFramePr>
        <p:xfrm>
          <a:off x="899592" y="1268760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260649"/>
            <a:ext cx="6984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</a:p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города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02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9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37" y="1375808"/>
            <a:ext cx="4156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9422"/>
            <a:ext cx="40224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вал 11"/>
          <p:cNvSpPr/>
          <p:nvPr/>
        </p:nvSpPr>
        <p:spPr>
          <a:xfrm>
            <a:off x="4560936" y="4574629"/>
            <a:ext cx="4156459" cy="862211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АПК «Безопасный город»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10,3 млн. руб.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536" y="4574629"/>
            <a:ext cx="4022444" cy="86675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Противопаводковые мероприятия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 млн.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3992088" y="3232450"/>
            <a:ext cx="438150" cy="4856009"/>
          </a:xfrm>
          <a:prstGeom prst="leftBrace">
            <a:avLst>
              <a:gd name="adj1" fmla="val 73302"/>
              <a:gd name="adj2" fmla="val 50000"/>
            </a:avLst>
          </a:prstGeom>
          <a:ln w="50800">
            <a:solidFill>
              <a:srgbClr val="00206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3071" y="594185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11,7 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8" y="876201"/>
            <a:ext cx="271272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" y="2845494"/>
            <a:ext cx="271272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" y="4829524"/>
            <a:ext cx="2712720" cy="1807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альтернативный процесс 9"/>
          <p:cNvSpPr/>
          <p:nvPr/>
        </p:nvSpPr>
        <p:spPr bwMode="auto">
          <a:xfrm>
            <a:off x="3419872" y="1340768"/>
            <a:ext cx="5256584" cy="72008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пассажирские перевозки 4 млн. руб.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3419872" y="3356991"/>
            <a:ext cx="5256584" cy="792089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улично-дорожной и ремонт сети города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 млн. руб.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3419872" y="5373215"/>
            <a:ext cx="5256583" cy="72008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Переустройство пешеходных переходов 4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578390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16632"/>
            <a:ext cx="7560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9257"/>
              </p:ext>
            </p:extLst>
          </p:nvPr>
        </p:nvGraphicFramePr>
        <p:xfrm>
          <a:off x="611560" y="836711"/>
          <a:ext cx="7920880" cy="593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Лист" r:id="rId3" imgW="7239023" imgH="6343650" progId="Excel.Sheet.12">
                  <p:embed/>
                </p:oleObj>
              </mc:Choice>
              <mc:Fallback>
                <p:oleObj name="Лист" r:id="rId3" imgW="7239023" imgH="6343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836711"/>
                        <a:ext cx="7920880" cy="593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030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2359308"/>
              </p:ext>
            </p:extLst>
          </p:nvPr>
        </p:nvGraphicFramePr>
        <p:xfrm>
          <a:off x="629916" y="424272"/>
          <a:ext cx="7614492" cy="588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 bwMode="auto">
          <a:xfrm>
            <a:off x="652761" y="61272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1384326" y="245067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384326" y="339288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1204814" y="152712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1109961" y="436510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628850" y="5227637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627784" y="6242420"/>
            <a:ext cx="4104456" cy="599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 - 220 млн. руб.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5496" y="3093219"/>
            <a:ext cx="1531665" cy="599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684044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66247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области культуры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4700124"/>
              </p:ext>
            </p:extLst>
          </p:nvPr>
        </p:nvGraphicFramePr>
        <p:xfrm>
          <a:off x="611560" y="1124744"/>
          <a:ext cx="78962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024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717032"/>
            <a:ext cx="30243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Овал 1"/>
          <p:cNvSpPr/>
          <p:nvPr/>
        </p:nvSpPr>
        <p:spPr bwMode="auto">
          <a:xfrm>
            <a:off x="7452320" y="568424"/>
            <a:ext cx="1584176" cy="9144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62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0814976"/>
              </p:ext>
            </p:extLst>
          </p:nvPr>
        </p:nvGraphicFramePr>
        <p:xfrm>
          <a:off x="1210084" y="1268760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 bwMode="auto">
          <a:xfrm>
            <a:off x="179512" y="1556792"/>
            <a:ext cx="1375817" cy="79208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млн. руб.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5034" y="476672"/>
            <a:ext cx="48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179512" y="2348880"/>
            <a:ext cx="1368152" cy="79208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179512" y="3140968"/>
            <a:ext cx="1375817" cy="79208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млн. руб.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179512" y="3933056"/>
            <a:ext cx="1368152" cy="79208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179512" y="4715222"/>
            <a:ext cx="1368152" cy="79208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млн. руб.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51" y="1085317"/>
            <a:ext cx="2160240" cy="1409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51" y="3977778"/>
            <a:ext cx="2160240" cy="152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51" y="2564904"/>
            <a:ext cx="216024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941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286746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2100-01-01T00:00:00+00:00</AssetExpire>
    <IntlLangReviewDate xmlns="9d035d7d-02e5-4a00-8b62-9a556aabc7b5" xsi:nil="true"/>
    <SubmitterId xmlns="9d035d7d-02e5-4a00-8b62-9a556aabc7b5" xsi:nil="true"/>
    <IntlLangReview xmlns="9d035d7d-02e5-4a00-8b62-9a556aabc7b5" xsi:nil="true"/>
    <EditorialStatus xmlns="9d035d7d-02e5-4a00-8b62-9a556aabc7b5" xsi:nil="true"/>
    <OriginAsset xmlns="9d035d7d-02e5-4a00-8b62-9a556aabc7b5" xsi:nil="true"/>
    <Markets xmlns="9d035d7d-02e5-4a00-8b62-9a556aabc7b5"/>
    <AcquiredFrom xmlns="9d035d7d-02e5-4a00-8b62-9a556aabc7b5" xsi:nil="true"/>
    <AssetStart xmlns="9d035d7d-02e5-4a00-8b62-9a556aabc7b5">2009-05-30T20:50:50+00:00</AssetStart>
    <PublishStatusLookup xmlns="9d035d7d-02e5-4a00-8b62-9a556aabc7b5">
      <Value>265973</Value>
      <Value>409803</Value>
      <Value>418583</Value>
    </PublishStatusLookup>
    <MarketSpecific xmlns="9d035d7d-02e5-4a00-8b62-9a556aabc7b5" xsi:nil="true"/>
    <APAuthor xmlns="9d035d7d-02e5-4a00-8b62-9a556aabc7b5">
      <UserInfo>
        <DisplayName/>
        <AccountId>191</AccountId>
        <AccountType/>
      </UserInfo>
    </APAuthor>
    <IntlLangReviewer xmlns="9d035d7d-02e5-4a00-8b62-9a556aabc7b5" xsi:nil="true"/>
    <CSXSubmissionDate xmlns="9d035d7d-02e5-4a00-8b62-9a556aabc7b5" xsi:nil="true"/>
    <NumericId xmlns="9d035d7d-02e5-4a00-8b62-9a556aabc7b5">-1</NumericId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SourceTitle xmlns="9d035d7d-02e5-4a00-8b62-9a556aabc7b5">Sample presentation slides (Green with white fence design)</SourceTitle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TemplateStatus xmlns="9d035d7d-02e5-4a00-8b62-9a556aabc7b5">Complete</TemplateStatus>
    <OutputCachingOn xmlns="9d035d7d-02e5-4a00-8b62-9a556aabc7b5">false</OutputCachingOn>
    <IsSearchable xmlns="9d035d7d-02e5-4a00-8b62-9a556aabc7b5">false</IsSearchable>
    <HandoffToMSDN xmlns="9d035d7d-02e5-4a00-8b62-9a556aabc7b5" xsi:nil="true"/>
    <UALocRecommendation xmlns="9d035d7d-02e5-4a00-8b62-9a556aabc7b5">Localize</UALocRecommendation>
    <UALocComments xmlns="9d035d7d-02e5-4a00-8b62-9a556aabc7b5" xsi:nil="true"/>
    <ShowIn xmlns="9d035d7d-02e5-4a00-8b62-9a556aabc7b5">Show everywhere</ShowIn>
    <ThumbnailAssetId xmlns="9d035d7d-02e5-4a00-8b62-9a556aabc7b5" xsi:nil="true"/>
    <ContentItem xmlns="9d035d7d-02e5-4a00-8b62-9a556aabc7b5" xsi:nil="true"/>
    <LastModifiedDateTime xmlns="9d035d7d-02e5-4a00-8b62-9a556aabc7b5" xsi:nil="true"/>
    <ClipArtFilename xmlns="9d035d7d-02e5-4a00-8b62-9a556aabc7b5" xsi:nil="true"/>
    <CSXHash xmlns="9d035d7d-02e5-4a00-8b62-9a556aabc7b5" xsi:nil="true"/>
    <DirectSourceMarket xmlns="9d035d7d-02e5-4a00-8b62-9a556aabc7b5">english</DirectSourceMarket>
    <PlannedPubDate xmlns="9d035d7d-02e5-4a00-8b62-9a556aabc7b5" xsi:nil="true"/>
    <ArtSampleDocs xmlns="9d035d7d-02e5-4a00-8b62-9a556aabc7b5" xsi:nil="true"/>
    <TrustLevel xmlns="9d035d7d-02e5-4a00-8b62-9a556aabc7b5">1 Microsoft Managed Content</TrustLevel>
    <CSXSubmissionMarket xmlns="9d035d7d-02e5-4a00-8b62-9a556aabc7b5" xsi:nil="true"/>
    <VoteCount xmlns="9d035d7d-02e5-4a00-8b62-9a556aabc7b5" xsi:nil="true"/>
    <BusinessGroup xmlns="9d035d7d-02e5-4a00-8b62-9a556aabc7b5" xsi:nil="true"/>
    <TimesCloned xmlns="9d035d7d-02e5-4a00-8b62-9a556aabc7b5" xsi:nil="true"/>
    <AverageRating xmlns="9d035d7d-02e5-4a00-8b62-9a556aabc7b5" xsi:nil="true"/>
    <Provider xmlns="9d035d7d-02e5-4a00-8b62-9a556aabc7b5">EY006220130</Provider>
    <UACurrentWords xmlns="9d035d7d-02e5-4a00-8b62-9a556aabc7b5">0</UACurrentWords>
    <AssetId xmlns="9d035d7d-02e5-4a00-8b62-9a556aabc7b5">TP010286746</AssetId>
    <APEditor xmlns="9d035d7d-02e5-4a00-8b62-9a556aabc7b5">
      <UserInfo>
        <DisplayName/>
        <AccountId>92</AccountId>
        <AccountType/>
      </UserInfo>
    </APEditor>
    <DSATActionTaken xmlns="9d035d7d-02e5-4a00-8b62-9a556aabc7b5" xsi:nil="true"/>
    <IsDeleted xmlns="9d035d7d-02e5-4a00-8b62-9a556aabc7b5">false</IsDeleted>
    <PublishTargets xmlns="9d035d7d-02e5-4a00-8b62-9a556aabc7b5">OfficeOnline</PublishTargets>
    <ApprovalLog xmlns="9d035d7d-02e5-4a00-8b62-9a556aabc7b5" xsi:nil="true"/>
    <BugNumber xmlns="9d035d7d-02e5-4a00-8b62-9a556aabc7b5">193. 198</BugNumber>
    <CrawlForDependencies xmlns="9d035d7d-02e5-4a00-8b62-9a556aabc7b5">false</CrawlForDependencies>
    <LastHandOff xmlns="9d035d7d-02e5-4a00-8b62-9a556aabc7b5" xsi:nil="true"/>
    <Milestone xmlns="9d035d7d-02e5-4a00-8b62-9a556aabc7b5" xsi:nil="true"/>
    <UANotes xmlns="9d035d7d-02e5-4a00-8b62-9a556aabc7b5">FedEx</UANotes>
    <PrimaryImageGen xmlns="9d035d7d-02e5-4a00-8b62-9a556aabc7b5">true</PrimaryImageGen>
    <TPFriendlyName xmlns="9d035d7d-02e5-4a00-8b62-9a556aabc7b5">Sample presentation slides (Green with white fence design)</TPFriendlyName>
    <OpenTemplate xmlns="9d035d7d-02e5-4a00-8b62-9a556aabc7b5">true</OpenTemplate>
    <TPInstallLocation xmlns="9d035d7d-02e5-4a00-8b62-9a556aabc7b5">{My Templates}</TPInstallLocation>
    <TPCommandLine xmlns="9d035d7d-02e5-4a00-8b62-9a556aabc7b5">{PP} /n {FilePath}</TPCommandLine>
    <TPAppVersion xmlns="9d035d7d-02e5-4a00-8b62-9a556aabc7b5">12</TPAppVersion>
    <TPLaunchHelpLinkType xmlns="9d035d7d-02e5-4a00-8b62-9a556aabc7b5">Template</TPLaunchHelpLinkType>
    <TPLaunchHelpLink xmlns="9d035d7d-02e5-4a00-8b62-9a556aabc7b5" xsi:nil="true"/>
    <TPApplication xmlns="9d035d7d-02e5-4a00-8b62-9a556aabc7b5">PowerPoint</TPApplication>
    <TPNamespace xmlns="9d035d7d-02e5-4a00-8b62-9a556aabc7b5">POWERPNT</TPNamespace>
    <TPExecutable xmlns="9d035d7d-02e5-4a00-8b62-9a556aabc7b5" xsi:nil="true"/>
    <TPComponent xmlns="9d035d7d-02e5-4a00-8b62-9a556aabc7b5">PPTFiles</TPComponent>
    <TPClientViewer xmlns="9d035d7d-02e5-4a00-8b62-9a556aabc7b5">Microsoft Office PowerPoint</TPClientViewer>
    <LastPublishResultLookup xmlns="9d035d7d-02e5-4a00-8b62-9a556aabc7b5"/>
    <PolicheckWords xmlns="9d035d7d-02e5-4a00-8b62-9a556aabc7b5" xsi:nil="true"/>
    <FriendlyTitle xmlns="9d035d7d-02e5-4a00-8b62-9a556aabc7b5" xsi:nil="true"/>
    <Manager xmlns="9d035d7d-02e5-4a00-8b62-9a556aabc7b5" xsi:nil="true"/>
    <EditorialTags xmlns="9d035d7d-02e5-4a00-8b62-9a556aabc7b5" xsi:nil="true"/>
    <LegacyData xmlns="9d035d7d-02e5-4a00-8b62-9a556aabc7b5" xsi:nil="true"/>
    <Downloads xmlns="9d035d7d-02e5-4a00-8b62-9a556aabc7b5">0</Downloads>
    <Providers xmlns="9d035d7d-02e5-4a00-8b62-9a556aabc7b5" xsi:nil="true"/>
    <TemplateTemplateType xmlns="9d035d7d-02e5-4a00-8b62-9a556aabc7b5">PowerPoint 12 Default</TemplateTemplateType>
    <OOCacheId xmlns="9d035d7d-02e5-4a00-8b62-9a556aabc7b5" xsi:nil="true"/>
    <BlockPublish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Lookup xmlns="9d035d7d-02e5-4a00-8b62-9a556aabc7b5">116407</LocLastLocAttemptVersionLookup>
    <LocLastLocAttemptVersionTypeLookup xmlns="9d035d7d-02e5-4a00-8b62-9a556aabc7b5" xsi:nil="true"/>
    <LocOverallPreviewStatusLookup xmlns="9d035d7d-02e5-4a00-8b62-9a556aabc7b5" xsi:nil="true"/>
    <LocOverallPublishStatusLookup xmlns="9d035d7d-02e5-4a00-8b62-9a556aabc7b5" xsi:nil="true"/>
    <TaxCatchAll xmlns="9d035d7d-02e5-4a00-8b62-9a556aabc7b5"/>
    <LocNewPublishedVersionLookup xmlns="9d035d7d-02e5-4a00-8b62-9a556aabc7b5" xsi:nil="true"/>
    <LocPublishedDependentAssetsLookup xmlns="9d035d7d-02e5-4a00-8b62-9a556aabc7b5" xsi:nil="true"/>
    <LocComments xmlns="9d035d7d-02e5-4a00-8b62-9a556aabc7b5" xsi:nil="true"/>
    <LocProcessedForMarketsLookup xmlns="9d035d7d-02e5-4a00-8b62-9a556aabc7b5" xsi:nil="true"/>
    <LocRecommendedHandoff xmlns="9d035d7d-02e5-4a00-8b62-9a556aabc7b5" xsi:nil="true"/>
    <LocManualTestRequired xmlns="9d035d7d-02e5-4a00-8b62-9a556aabc7b5" xsi:nil="true"/>
    <LocProcessedForHandoffsLookup xmlns="9d035d7d-02e5-4a00-8b62-9a556aabc7b5" xsi:nil="true"/>
    <LocOverallHandbackStatusLookup xmlns="9d035d7d-02e5-4a00-8b62-9a556aabc7b5" xsi:nil="true"/>
    <LocalizationTagsTaxHTField0 xmlns="9d035d7d-02e5-4a00-8b62-9a556aabc7b5">
      <Terms xmlns="http://schemas.microsoft.com/office/infopath/2007/PartnerControls"/>
    </LocalizationTagsTaxHTField0>
    <FeatureTagsTaxHTField0 xmlns="9d035d7d-02e5-4a00-8b62-9a556aabc7b5">
      <Terms xmlns="http://schemas.microsoft.com/office/infopath/2007/PartnerControls"/>
    </FeatureTagsTaxHTField0>
    <LocOverallLocStatusLookup xmlns="9d035d7d-02e5-4a00-8b62-9a556aabc7b5" xsi:nil="true"/>
    <LocPublishedLinkedAssetsLookup xmlns="9d035d7d-02e5-4a00-8b62-9a556aabc7b5" xsi:nil="true"/>
    <InternalTagsTaxHTField0 xmlns="9d035d7d-02e5-4a00-8b62-9a556aabc7b5">
      <Terms xmlns="http://schemas.microsoft.com/office/infopath/2007/PartnerControls"/>
    </InternalTagsTaxHTField0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OriginalRelease xmlns="9d035d7d-02e5-4a00-8b62-9a556aabc7b5">14</OriginalRelease>
    <Component xmlns="91e8d559-4d54-460d-ba58-5d5027f88b4d" xsi:nil="true"/>
    <Description0 xmlns="91e8d559-4d54-460d-ba58-5d5027f88b4d" xsi:nil="true"/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3D820-6706-4A79-A31F-B4D0F5F03594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80550262-B63B-494B-9216-80B9C42911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0353C-5336-4545-897E-DAE41BE7A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tf10286746</Template>
  <TotalTime>589</TotalTime>
  <Words>485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tf10286746</vt:lpstr>
      <vt:lpstr>Белый текст и шрифт Courier для слайдов с кодом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Абрамкина Диана Александровна</dc:creator>
  <cp:lastModifiedBy>Абрамкина Диана Александровна</cp:lastModifiedBy>
  <cp:revision>50</cp:revision>
  <dcterms:created xsi:type="dcterms:W3CDTF">2017-05-23T07:11:32Z</dcterms:created>
  <dcterms:modified xsi:type="dcterms:W3CDTF">2017-05-25T07:16:14Z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